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tags/tag7.xml" ContentType="application/vnd.openxmlformats-officedocument.presentationml.tags+xml"/>
  <Override PartName="/ppt/slideLayouts/slideLayout22.xml" ContentType="application/vnd.openxmlformats-officedocument.presentationml.slideLayout+xml"/>
  <Override PartName="/ppt/theme/theme7.xml" ContentType="application/vnd.openxmlformats-officedocument.theme+xml"/>
  <Override PartName="/ppt/tags/tag8.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8.xml" ContentType="application/vnd.openxmlformats-officedocument.theme+xml"/>
  <Override PartName="/ppt/tags/tag9.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9.xml" ContentType="application/vnd.openxmlformats-officedocument.theme+xml"/>
  <Override PartName="/ppt/tags/tag10.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10.xml" ContentType="application/vnd.openxmlformats-officedocument.theme+xml"/>
  <Override PartName="/ppt/tags/tag11.xml" ContentType="application/vnd.openxmlformats-officedocument.presentationml.tags+xml"/>
  <Override PartName="/ppt/theme/theme11.xml" ContentType="application/vnd.openxmlformats-officedocument.theme+xml"/>
  <Override PartName="/ppt/theme/theme12.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9" r:id="rId2"/>
    <p:sldMasterId id="2147483760" r:id="rId3"/>
    <p:sldMasterId id="2147483726" r:id="rId4"/>
    <p:sldMasterId id="2147483744" r:id="rId5"/>
    <p:sldMasterId id="2147483780" r:id="rId6"/>
    <p:sldMasterId id="2147483804" r:id="rId7"/>
    <p:sldMasterId id="2147483813" r:id="rId8"/>
    <p:sldMasterId id="2147483820" r:id="rId9"/>
    <p:sldMasterId id="2147483827" r:id="rId10"/>
  </p:sldMasterIdLst>
  <p:notesMasterIdLst>
    <p:notesMasterId r:id="rId18"/>
  </p:notesMasterIdLst>
  <p:handoutMasterIdLst>
    <p:handoutMasterId r:id="rId19"/>
  </p:handoutMasterIdLst>
  <p:sldIdLst>
    <p:sldId id="306" r:id="rId11"/>
    <p:sldId id="359" r:id="rId12"/>
    <p:sldId id="356" r:id="rId13"/>
    <p:sldId id="360" r:id="rId14"/>
    <p:sldId id="361" r:id="rId15"/>
    <p:sldId id="352" r:id="rId16"/>
    <p:sldId id="357" r:id="rId17"/>
  </p:sldIdLst>
  <p:sldSz cx="9144000" cy="5143500" type="screen16x9"/>
  <p:notesSz cx="6858000" cy="9144000"/>
  <p:custDataLst>
    <p:tags r:id="rId20"/>
  </p:custDataLst>
  <p:defaultTex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tine Nørtoft Popp" initials="SNP" lastIdx="4" clrIdx="7">
    <p:extLst>
      <p:ext uri="{19B8F6BF-5375-455C-9EA6-DF929625EA0E}">
        <p15:presenceInfo xmlns:p15="http://schemas.microsoft.com/office/powerpoint/2012/main" userId="Stine Nørtoft Popp" providerId="None"/>
      </p:ext>
    </p:extLst>
  </p:cmAuthor>
  <p:cmAuthor id="1" name="Thea Madsen" initials="TM" lastIdx="41" clrIdx="3">
    <p:extLst>
      <p:ext uri="{19B8F6BF-5375-455C-9EA6-DF929625EA0E}">
        <p15:presenceInfo xmlns:p15="http://schemas.microsoft.com/office/powerpoint/2012/main" userId="S-1-5-21-2100284113-1573851820-878952375-403417" providerId="AD"/>
      </p:ext>
    </p:extLst>
  </p:cmAuthor>
  <p:cmAuthor id="2" name="Jane Glindvad Kristensen" initials="JGK" lastIdx="1" clrIdx="1">
    <p:extLst>
      <p:ext uri="{19B8F6BF-5375-455C-9EA6-DF929625EA0E}">
        <p15:presenceInfo xmlns:p15="http://schemas.microsoft.com/office/powerpoint/2012/main" userId="S-1-5-21-2100284113-1573851820-878952375-25699" providerId="AD"/>
      </p:ext>
    </p:extLst>
  </p:cmAuthor>
  <p:cmAuthor id="3" name="Claus Andersen-Ranberg" initials="CA" lastIdx="1" clrIdx="2">
    <p:extLst>
      <p:ext uri="{19B8F6BF-5375-455C-9EA6-DF929625EA0E}">
        <p15:presenceInfo xmlns:p15="http://schemas.microsoft.com/office/powerpoint/2012/main" userId="S-1-5-21-2100284113-1573851820-878952375-402374" providerId="AD"/>
      </p:ext>
    </p:extLst>
  </p:cmAuthor>
  <p:cmAuthor id="4" name="Helene Holm" initials="HH" lastIdx="6" clrIdx="4">
    <p:extLst>
      <p:ext uri="{19B8F6BF-5375-455C-9EA6-DF929625EA0E}">
        <p15:presenceInfo xmlns:p15="http://schemas.microsoft.com/office/powerpoint/2012/main" userId="S-1-5-21-2100284113-1573851820-878952375-488972" providerId="AD"/>
      </p:ext>
    </p:extLst>
  </p:cmAuthor>
  <p:cmAuthor id="5" name="Stig Kjeldsen" initials="SK" lastIdx="19" clrIdx="5">
    <p:extLst>
      <p:ext uri="{19B8F6BF-5375-455C-9EA6-DF929625EA0E}">
        <p15:presenceInfo xmlns:p15="http://schemas.microsoft.com/office/powerpoint/2012/main" userId="S-1-5-21-2100284113-1573851820-878952375-391526" providerId="AD"/>
      </p:ext>
    </p:extLst>
  </p:cmAuthor>
  <p:cmAuthor id="6" name="Jakob Hviid" initials="JH" lastIdx="2" clrIdx="6">
    <p:extLst>
      <p:ext uri="{19B8F6BF-5375-455C-9EA6-DF929625EA0E}">
        <p15:presenceInfo xmlns:p15="http://schemas.microsoft.com/office/powerpoint/2012/main" userId="S-1-5-21-2100284113-1573851820-878952375-5787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D9D9D9"/>
    <a:srgbClr val="E7EFF1"/>
    <a:srgbClr val="CBDDE1"/>
    <a:srgbClr val="145F65"/>
    <a:srgbClr val="FFFFFF"/>
    <a:srgbClr val="5CB4BC"/>
    <a:srgbClr val="40A6B1"/>
    <a:srgbClr val="0097A7"/>
    <a:srgbClr val="E3F2F3"/>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1" autoAdjust="0"/>
    <p:restoredTop sz="74419" autoAdjust="0"/>
  </p:normalViewPr>
  <p:slideViewPr>
    <p:cSldViewPr>
      <p:cViewPr varScale="1">
        <p:scale>
          <a:sx n="83" d="100"/>
          <a:sy n="83" d="100"/>
        </p:scale>
        <p:origin x="60" y="408"/>
      </p:cViewPr>
      <p:guideLst>
        <p:guide orient="horz" pos="1620"/>
        <p:guide pos="2880"/>
      </p:guideLst>
    </p:cSldViewPr>
  </p:slideViewPr>
  <p:outlineViewPr>
    <p:cViewPr>
      <p:scale>
        <a:sx n="33" d="100"/>
        <a:sy n="33" d="100"/>
      </p:scale>
      <p:origin x="0" y="-1302"/>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8" d="100"/>
          <a:sy n="88" d="100"/>
        </p:scale>
        <p:origin x="3822"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B2C106-1B24-4C41-A78F-CE689A2795B2}" type="datetimeFigureOut">
              <a:rPr lang="da-DK" smtClean="0"/>
              <a:t>26-02-2025</a:t>
            </a:fld>
            <a:endParaRPr lang="da-DK" dirty="0"/>
          </a:p>
        </p:txBody>
      </p:sp>
      <p:sp>
        <p:nvSpPr>
          <p:cNvPr id="4" name="Pladsholder til sidefod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dirty="0"/>
          </a:p>
        </p:txBody>
      </p:sp>
      <p:sp>
        <p:nvSpPr>
          <p:cNvPr id="5" name="Pladsholder til dias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5243F1-5196-459A-96C4-B1E1C6A91D02}" type="slidenum">
              <a:rPr lang="da-DK" smtClean="0"/>
              <a:t>‹nr.›</a:t>
            </a:fld>
            <a:endParaRPr lang="da-DK" dirty="0"/>
          </a:p>
        </p:txBody>
      </p:sp>
    </p:spTree>
    <p:extLst>
      <p:ext uri="{BB962C8B-B14F-4D97-AF65-F5344CB8AC3E}">
        <p14:creationId xmlns:p14="http://schemas.microsoft.com/office/powerpoint/2010/main" val="569075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F59F0D-3317-43B7-B192-922F3EB08BFC}" type="datetimeFigureOut">
              <a:rPr lang="da-DK" smtClean="0"/>
              <a:t>26-02-2025</a:t>
            </a:fld>
            <a:endParaRPr lang="da-DK" dirty="0"/>
          </a:p>
        </p:txBody>
      </p:sp>
      <p:sp>
        <p:nvSpPr>
          <p:cNvPr id="4" name="Pladsholder til diasbille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dirty="0"/>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201E17-9508-4F75-8DF4-D058B0EAC3C9}" type="slidenum">
              <a:rPr lang="da-DK" smtClean="0"/>
              <a:t>‹nr.›</a:t>
            </a:fld>
            <a:endParaRPr lang="da-DK" dirty="0"/>
          </a:p>
        </p:txBody>
      </p:sp>
    </p:spTree>
    <p:extLst>
      <p:ext uri="{BB962C8B-B14F-4D97-AF65-F5344CB8AC3E}">
        <p14:creationId xmlns:p14="http://schemas.microsoft.com/office/powerpoint/2010/main" val="3141440968"/>
      </p:ext>
    </p:extLst>
  </p:cSld>
  <p:clrMap bg1="lt1" tx1="dk1" bg2="lt2" tx2="dk2" accent1="accent1" accent2="accent2" accent3="accent3" accent4="accent4" accent5="accent5" accent6="accent6" hlink="hlink" folHlink="folHlink"/>
  <p:notesStyle>
    <a:lvl1pPr marL="0" algn="l" defTabSz="818693" rtl="0" eaLnBrk="1" latinLnBrk="0" hangingPunct="1">
      <a:defRPr sz="1100" kern="1200">
        <a:solidFill>
          <a:schemeClr val="tx1"/>
        </a:solidFill>
        <a:latin typeface="+mn-lt"/>
        <a:ea typeface="+mn-ea"/>
        <a:cs typeface="+mn-cs"/>
      </a:defRPr>
    </a:lvl1pPr>
    <a:lvl2pPr marL="409346" algn="l" defTabSz="818693" rtl="0" eaLnBrk="1" latinLnBrk="0" hangingPunct="1">
      <a:defRPr sz="1100" kern="1200">
        <a:solidFill>
          <a:schemeClr val="tx1"/>
        </a:solidFill>
        <a:latin typeface="+mn-lt"/>
        <a:ea typeface="+mn-ea"/>
        <a:cs typeface="+mn-cs"/>
      </a:defRPr>
    </a:lvl2pPr>
    <a:lvl3pPr marL="818693" algn="l" defTabSz="818693" rtl="0" eaLnBrk="1" latinLnBrk="0" hangingPunct="1">
      <a:defRPr sz="1100" kern="1200">
        <a:solidFill>
          <a:schemeClr val="tx1"/>
        </a:solidFill>
        <a:latin typeface="+mn-lt"/>
        <a:ea typeface="+mn-ea"/>
        <a:cs typeface="+mn-cs"/>
      </a:defRPr>
    </a:lvl3pPr>
    <a:lvl4pPr marL="1228039" algn="l" defTabSz="818693" rtl="0" eaLnBrk="1" latinLnBrk="0" hangingPunct="1">
      <a:defRPr sz="1100" kern="1200">
        <a:solidFill>
          <a:schemeClr val="tx1"/>
        </a:solidFill>
        <a:latin typeface="+mn-lt"/>
        <a:ea typeface="+mn-ea"/>
        <a:cs typeface="+mn-cs"/>
      </a:defRPr>
    </a:lvl4pPr>
    <a:lvl5pPr marL="1637387" algn="l" defTabSz="818693" rtl="0" eaLnBrk="1" latinLnBrk="0" hangingPunct="1">
      <a:defRPr sz="1100" kern="1200">
        <a:solidFill>
          <a:schemeClr val="tx1"/>
        </a:solidFill>
        <a:latin typeface="+mn-lt"/>
        <a:ea typeface="+mn-ea"/>
        <a:cs typeface="+mn-cs"/>
      </a:defRPr>
    </a:lvl5pPr>
    <a:lvl6pPr marL="2046733" algn="l" defTabSz="818693" rtl="0" eaLnBrk="1" latinLnBrk="0" hangingPunct="1">
      <a:defRPr sz="1100" kern="1200">
        <a:solidFill>
          <a:schemeClr val="tx1"/>
        </a:solidFill>
        <a:latin typeface="+mn-lt"/>
        <a:ea typeface="+mn-ea"/>
        <a:cs typeface="+mn-cs"/>
      </a:defRPr>
    </a:lvl6pPr>
    <a:lvl7pPr marL="2456080" algn="l" defTabSz="818693" rtl="0" eaLnBrk="1" latinLnBrk="0" hangingPunct="1">
      <a:defRPr sz="1100" kern="1200">
        <a:solidFill>
          <a:schemeClr val="tx1"/>
        </a:solidFill>
        <a:latin typeface="+mn-lt"/>
        <a:ea typeface="+mn-ea"/>
        <a:cs typeface="+mn-cs"/>
      </a:defRPr>
    </a:lvl7pPr>
    <a:lvl8pPr marL="2865426" algn="l" defTabSz="818693" rtl="0" eaLnBrk="1" latinLnBrk="0" hangingPunct="1">
      <a:defRPr sz="1100" kern="1200">
        <a:solidFill>
          <a:schemeClr val="tx1"/>
        </a:solidFill>
        <a:latin typeface="+mn-lt"/>
        <a:ea typeface="+mn-ea"/>
        <a:cs typeface="+mn-cs"/>
      </a:defRPr>
    </a:lvl8pPr>
    <a:lvl9pPr marL="3274773" algn="l" defTabSz="818693"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forside">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0394" y="1372218"/>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555776" y="764229"/>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555776" y="1448229"/>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1" name="Billed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350554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13" name="Pladsholder til dato 14"/>
          <p:cNvSpPr>
            <a:spLocks noGrp="1"/>
          </p:cNvSpPr>
          <p:nvPr>
            <p:ph type="dt" sz="half" idx="13"/>
          </p:nvPr>
        </p:nvSpPr>
        <p:spPr>
          <a:xfrm>
            <a:off x="6907876" y="4787238"/>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26. februar 2025</a:t>
            </a:fld>
            <a:endParaRPr lang="da-DK" dirty="0"/>
          </a:p>
        </p:txBody>
      </p:sp>
      <p:sp>
        <p:nvSpPr>
          <p:cNvPr id="14" name="Pladsholder til slidenummer 15"/>
          <p:cNvSpPr>
            <a:spLocks noGrp="1"/>
          </p:cNvSpPr>
          <p:nvPr>
            <p:ph type="sldNum" sz="quarter" idx="17"/>
          </p:nvPr>
        </p:nvSpPr>
        <p:spPr>
          <a:xfrm>
            <a:off x="8155082" y="4787238"/>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5" name="Pladsholder til tabel 2"/>
          <p:cNvSpPr>
            <a:spLocks noGrp="1"/>
          </p:cNvSpPr>
          <p:nvPr>
            <p:ph type="tbl" sz="quarter" idx="15" hasCustomPrompt="1"/>
          </p:nvPr>
        </p:nvSpPr>
        <p:spPr>
          <a:xfrm>
            <a:off x="210423" y="1181402"/>
            <a:ext cx="8712000" cy="3420000"/>
          </a:xfrm>
          <a:prstGeom prst="rect">
            <a:avLst/>
          </a:prstGeom>
        </p:spPr>
        <p:txBody>
          <a:bodyPr>
            <a:normAutofit/>
          </a:bodyPr>
          <a:lstStyle>
            <a:lvl1pPr marL="0" indent="0">
              <a:buNone/>
              <a:defRPr sz="1400"/>
            </a:lvl1pPr>
          </a:lstStyle>
          <a:p>
            <a:r>
              <a:rPr lang="da-DK" dirty="0"/>
              <a:t>Indsæt tabel</a:t>
            </a:r>
          </a:p>
        </p:txBody>
      </p:sp>
      <p:pic>
        <p:nvPicPr>
          <p:cNvPr id="12" name="Billede 1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9" name="Gruppe 8"/>
          <p:cNvGrpSpPr/>
          <p:nvPr userDrawn="1"/>
        </p:nvGrpSpPr>
        <p:grpSpPr>
          <a:xfrm>
            <a:off x="179513" y="261537"/>
            <a:ext cx="551932" cy="632757"/>
            <a:chOff x="7431059" y="329279"/>
            <a:chExt cx="763878" cy="883222"/>
          </a:xfrm>
        </p:grpSpPr>
        <p:sp>
          <p:nvSpPr>
            <p:cNvPr id="10" name="Ellipse 9">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1" name="Ellipse 10">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8"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363373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lede og tekst">
    <p:spTree>
      <p:nvGrpSpPr>
        <p:cNvPr id="1" name=""/>
        <p:cNvGrpSpPr/>
        <p:nvPr/>
      </p:nvGrpSpPr>
      <p:grpSpPr>
        <a:xfrm>
          <a:off x="0" y="0"/>
          <a:ext cx="0" cy="0"/>
          <a:chOff x="0" y="0"/>
          <a:chExt cx="0" cy="0"/>
        </a:xfrm>
      </p:grpSpPr>
      <p:sp>
        <p:nvSpPr>
          <p:cNvPr id="13" name="Pladsholder til billede 12"/>
          <p:cNvSpPr>
            <a:spLocks noGrp="1"/>
          </p:cNvSpPr>
          <p:nvPr>
            <p:ph type="pic" sz="quarter" idx="13" hasCustomPrompt="1"/>
          </p:nvPr>
        </p:nvSpPr>
        <p:spPr>
          <a:xfrm>
            <a:off x="5211602" y="267494"/>
            <a:ext cx="3753362" cy="4287686"/>
          </a:xfrm>
          <a:prstGeom prst="rect">
            <a:avLst/>
          </a:prstGeom>
        </p:spPr>
        <p:txBody>
          <a:bodyPr>
            <a:normAutofit/>
          </a:bodyPr>
          <a:lstStyle>
            <a:lvl1pPr marL="0" indent="0">
              <a:buNone/>
              <a:defRPr sz="1400"/>
            </a:lvl1pPr>
          </a:lstStyle>
          <a:p>
            <a:r>
              <a:rPr lang="da-DK" dirty="0"/>
              <a:t>Indsæt billede</a:t>
            </a:r>
            <a:endParaRPr lang="en-US" dirty="0"/>
          </a:p>
        </p:txBody>
      </p:sp>
      <p:sp>
        <p:nvSpPr>
          <p:cNvPr id="16" name="Pladsholder til tekst 18">
            <a:extLst>
              <a:ext uri="{FF2B5EF4-FFF2-40B4-BE49-F238E27FC236}">
                <a16:creationId xmlns:a16="http://schemas.microsoft.com/office/drawing/2014/main" id="{C3B5F652-10D8-D046-AFF3-E2A93FEA76A8}"/>
              </a:ext>
            </a:extLst>
          </p:cNvPr>
          <p:cNvSpPr>
            <a:spLocks noGrp="1"/>
          </p:cNvSpPr>
          <p:nvPr>
            <p:ph type="body" sz="quarter" idx="12"/>
          </p:nvPr>
        </p:nvSpPr>
        <p:spPr>
          <a:xfrm>
            <a:off x="206765" y="1171180"/>
            <a:ext cx="4779554" cy="3384000"/>
          </a:xfrm>
          <a:prstGeom prst="rect">
            <a:avLst/>
          </a:prstGeom>
        </p:spPr>
        <p:txBody>
          <a:bodyPr>
            <a:noAutofit/>
          </a:bodyPr>
          <a:lstStyle>
            <a:lvl1pPr marL="0" indent="0">
              <a:spcAft>
                <a:spcPts val="600"/>
              </a:spcAft>
              <a:buClrTx/>
              <a:buFont typeface="Arial" panose="020B0604020202020204" pitchFamily="34" charset="0"/>
              <a:buNone/>
              <a:defRPr sz="1400" baseline="0">
                <a:solidFill>
                  <a:schemeClr val="tx1"/>
                </a:solidFill>
              </a:defRPr>
            </a:lvl1pPr>
          </a:lstStyle>
          <a:p>
            <a:pPr lvl="0"/>
            <a:endParaRPr lang="da-DK" dirty="0"/>
          </a:p>
        </p:txBody>
      </p:sp>
      <p:grpSp>
        <p:nvGrpSpPr>
          <p:cNvPr id="2" name="Gruppe 1"/>
          <p:cNvGrpSpPr/>
          <p:nvPr userDrawn="1"/>
        </p:nvGrpSpPr>
        <p:grpSpPr>
          <a:xfrm>
            <a:off x="4878319" y="123478"/>
            <a:ext cx="324000" cy="420901"/>
            <a:chOff x="4868450" y="83003"/>
            <a:chExt cx="324000" cy="420901"/>
          </a:xfrm>
        </p:grpSpPr>
        <p:sp>
          <p:nvSpPr>
            <p:cNvPr id="9" name="Ellipse 8"/>
            <p:cNvSpPr/>
            <p:nvPr userDrawn="1"/>
          </p:nvSpPr>
          <p:spPr>
            <a:xfrm>
              <a:off x="4868450" y="179904"/>
              <a:ext cx="324000" cy="324000"/>
            </a:xfrm>
            <a:prstGeom prst="ellipse">
              <a:avLst/>
            </a:prstGeom>
            <a:solidFill>
              <a:srgbClr val="009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2" name="Ellipse 11">
              <a:extLst>
                <a:ext uri="{FF2B5EF4-FFF2-40B4-BE49-F238E27FC236}">
                  <a16:creationId xmlns:a16="http://schemas.microsoft.com/office/drawing/2014/main" id="{E5665204-1FDE-4492-BEAE-8438CD854AD2}"/>
                </a:ext>
              </a:extLst>
            </p:cNvPr>
            <p:cNvSpPr/>
            <p:nvPr userDrawn="1"/>
          </p:nvSpPr>
          <p:spPr>
            <a:xfrm>
              <a:off x="4976450" y="83003"/>
              <a:ext cx="216000" cy="216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dato 14"/>
          <p:cNvSpPr>
            <a:spLocks noGrp="1"/>
          </p:cNvSpPr>
          <p:nvPr>
            <p:ph type="dt" sz="half" idx="16"/>
          </p:nvPr>
        </p:nvSpPr>
        <p:spPr>
          <a:xfrm>
            <a:off x="6907876" y="4787238"/>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26. februar 2025</a:t>
            </a:fld>
            <a:endParaRPr lang="da-DK" dirty="0"/>
          </a:p>
        </p:txBody>
      </p:sp>
      <p:sp>
        <p:nvSpPr>
          <p:cNvPr id="22" name="Pladsholder til slidenummer 15"/>
          <p:cNvSpPr>
            <a:spLocks noGrp="1"/>
          </p:cNvSpPr>
          <p:nvPr>
            <p:ph type="sldNum" sz="quarter" idx="17"/>
          </p:nvPr>
        </p:nvSpPr>
        <p:spPr>
          <a:xfrm>
            <a:off x="8155082" y="4787238"/>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1"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4" y="268659"/>
            <a:ext cx="4572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spTree>
    <p:extLst>
      <p:ext uri="{BB962C8B-B14F-4D97-AF65-F5344CB8AC3E}">
        <p14:creationId xmlns:p14="http://schemas.microsoft.com/office/powerpoint/2010/main" val="286931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gur og tekst">
    <p:spTree>
      <p:nvGrpSpPr>
        <p:cNvPr id="1" name=""/>
        <p:cNvGrpSpPr/>
        <p:nvPr/>
      </p:nvGrpSpPr>
      <p:grpSpPr>
        <a:xfrm>
          <a:off x="0" y="0"/>
          <a:ext cx="0" cy="0"/>
          <a:chOff x="0" y="0"/>
          <a:chExt cx="0" cy="0"/>
        </a:xfrm>
      </p:grpSpPr>
      <p:sp>
        <p:nvSpPr>
          <p:cNvPr id="9" name="Rektangel 8"/>
          <p:cNvSpPr/>
          <p:nvPr userDrawn="1"/>
        </p:nvSpPr>
        <p:spPr>
          <a:xfrm>
            <a:off x="5148065" y="0"/>
            <a:ext cx="3995935" cy="5143500"/>
          </a:xfrm>
          <a:prstGeom prst="rect">
            <a:avLst/>
          </a:prstGeom>
          <a:solidFill>
            <a:srgbClr val="5C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8" name="Pladsholder til indhold 27"/>
          <p:cNvSpPr>
            <a:spLocks noGrp="1"/>
          </p:cNvSpPr>
          <p:nvPr>
            <p:ph sz="quarter" idx="16" hasCustomPrompt="1"/>
          </p:nvPr>
        </p:nvSpPr>
        <p:spPr>
          <a:xfrm>
            <a:off x="5362918" y="576030"/>
            <a:ext cx="3601569" cy="3979150"/>
          </a:xfrm>
          <a:prstGeom prst="rect">
            <a:avLst/>
          </a:prstGeom>
        </p:spPr>
        <p:txBody>
          <a:bodyPr>
            <a:normAutofit/>
          </a:bodyPr>
          <a:lstStyle>
            <a:lvl1pPr marL="0" indent="0">
              <a:buNone/>
              <a:defRPr sz="1400" baseline="0">
                <a:solidFill>
                  <a:schemeClr val="bg1"/>
                </a:solidFill>
              </a:defRPr>
            </a:lvl1pPr>
          </a:lstStyle>
          <a:p>
            <a:pPr lvl="0"/>
            <a:r>
              <a:rPr lang="da-DK" dirty="0"/>
              <a:t>Indsæt billede, tabel, graf mv.</a:t>
            </a:r>
          </a:p>
        </p:txBody>
      </p:sp>
      <p:sp>
        <p:nvSpPr>
          <p:cNvPr id="16" name="Pladsholder til dato 14"/>
          <p:cNvSpPr>
            <a:spLocks noGrp="1"/>
          </p:cNvSpPr>
          <p:nvPr>
            <p:ph type="dt" sz="half" idx="13"/>
          </p:nvPr>
        </p:nvSpPr>
        <p:spPr>
          <a:xfrm>
            <a:off x="6907876" y="4787238"/>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26. februar 2025</a:t>
            </a:fld>
            <a:endParaRPr lang="da-DK" dirty="0"/>
          </a:p>
        </p:txBody>
      </p:sp>
      <p:sp>
        <p:nvSpPr>
          <p:cNvPr id="18" name="Pladsholder til slidenummer 15"/>
          <p:cNvSpPr>
            <a:spLocks noGrp="1"/>
          </p:cNvSpPr>
          <p:nvPr>
            <p:ph type="sldNum" sz="quarter" idx="18"/>
          </p:nvPr>
        </p:nvSpPr>
        <p:spPr>
          <a:xfrm>
            <a:off x="8155082" y="4787238"/>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7" name="Billede 1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sp>
        <p:nvSpPr>
          <p:cNvPr id="25" name="Pladsholder til tekst 18">
            <a:extLst>
              <a:ext uri="{FF2B5EF4-FFF2-40B4-BE49-F238E27FC236}">
                <a16:creationId xmlns:a16="http://schemas.microsoft.com/office/drawing/2014/main" id="{C3B5F652-10D8-D046-AFF3-E2A93FEA76A8}"/>
              </a:ext>
            </a:extLst>
          </p:cNvPr>
          <p:cNvSpPr>
            <a:spLocks noGrp="1"/>
          </p:cNvSpPr>
          <p:nvPr>
            <p:ph type="body" sz="quarter" idx="12"/>
          </p:nvPr>
        </p:nvSpPr>
        <p:spPr>
          <a:xfrm>
            <a:off x="206765" y="1171180"/>
            <a:ext cx="4779554" cy="3384000"/>
          </a:xfrm>
          <a:prstGeom prst="rect">
            <a:avLst/>
          </a:prstGeom>
        </p:spPr>
        <p:txBody>
          <a:bodyPr>
            <a:noAutofit/>
          </a:bodyPr>
          <a:lstStyle>
            <a:lvl1pPr marL="0" indent="0">
              <a:spcAft>
                <a:spcPts val="600"/>
              </a:spcAft>
              <a:buClrTx/>
              <a:buFont typeface="Arial" panose="020B0604020202020204" pitchFamily="34" charset="0"/>
              <a:buNone/>
              <a:defRPr sz="1400" baseline="0">
                <a:solidFill>
                  <a:schemeClr val="tx1"/>
                </a:solidFill>
              </a:defRPr>
            </a:lvl1pPr>
          </a:lstStyle>
          <a:p>
            <a:pPr lvl="0"/>
            <a:endParaRPr lang="da-DK" dirty="0"/>
          </a:p>
        </p:txBody>
      </p:sp>
      <p:sp>
        <p:nvSpPr>
          <p:cNvPr id="26" name="Pladsholder til tekst 18">
            <a:extLst>
              <a:ext uri="{FF2B5EF4-FFF2-40B4-BE49-F238E27FC236}">
                <a16:creationId xmlns:a16="http://schemas.microsoft.com/office/drawing/2014/main" id="{ED22160D-BA96-8D44-A99D-0EBA75B3B491}"/>
              </a:ext>
            </a:extLst>
          </p:cNvPr>
          <p:cNvSpPr>
            <a:spLocks noGrp="1"/>
          </p:cNvSpPr>
          <p:nvPr>
            <p:ph type="body" sz="quarter" idx="19" hasCustomPrompt="1"/>
          </p:nvPr>
        </p:nvSpPr>
        <p:spPr>
          <a:xfrm>
            <a:off x="216024" y="268659"/>
            <a:ext cx="4572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2033055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lsidesbillede">
    <p:spTree>
      <p:nvGrpSpPr>
        <p:cNvPr id="1" name=""/>
        <p:cNvGrpSpPr/>
        <p:nvPr/>
      </p:nvGrpSpPr>
      <p:grpSpPr>
        <a:xfrm>
          <a:off x="0" y="0"/>
          <a:ext cx="0" cy="0"/>
          <a:chOff x="0" y="0"/>
          <a:chExt cx="0" cy="0"/>
        </a:xfrm>
      </p:grpSpPr>
      <p:sp>
        <p:nvSpPr>
          <p:cNvPr id="6" name="Pladsholder til billede 5"/>
          <p:cNvSpPr>
            <a:spLocks noGrp="1"/>
          </p:cNvSpPr>
          <p:nvPr>
            <p:ph type="pic" sz="quarter" idx="12"/>
          </p:nvPr>
        </p:nvSpPr>
        <p:spPr>
          <a:xfrm>
            <a:off x="0" y="0"/>
            <a:ext cx="9144000" cy="5143500"/>
          </a:xfrm>
          <a:prstGeom prst="rect">
            <a:avLst/>
          </a:prstGeom>
        </p:spPr>
        <p:txBody>
          <a:bodyPr/>
          <a:lstStyle>
            <a:lvl1pPr marL="0" indent="0" algn="ctr">
              <a:buNone/>
              <a:defRPr sz="1600"/>
            </a:lvl1pPr>
          </a:lstStyle>
          <a:p>
            <a:endParaRPr lang="da-DK" dirty="0"/>
          </a:p>
          <a:p>
            <a:endParaRPr lang="da-DK" dirty="0"/>
          </a:p>
          <a:p>
            <a:endParaRPr lang="da-DK" dirty="0"/>
          </a:p>
          <a:p>
            <a:endParaRPr lang="da-DK" dirty="0"/>
          </a:p>
          <a:p>
            <a:endParaRPr lang="da-DK" dirty="0"/>
          </a:p>
          <a:p>
            <a:endParaRPr lang="da-DK" dirty="0"/>
          </a:p>
          <a:p>
            <a:endParaRPr lang="da-DK" dirty="0"/>
          </a:p>
          <a:p>
            <a:endParaRPr lang="da-DK" dirty="0"/>
          </a:p>
        </p:txBody>
      </p:sp>
      <p:pic>
        <p:nvPicPr>
          <p:cNvPr id="3" name="Billede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49689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aktaboks 1">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26. februar 2025</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24" name="Rektangel 23"/>
          <p:cNvSpPr/>
          <p:nvPr userDrawn="1"/>
        </p:nvSpPr>
        <p:spPr>
          <a:xfrm>
            <a:off x="971600" y="1416350"/>
            <a:ext cx="2160000" cy="28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5"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970791" y="1416350"/>
            <a:ext cx="2160809"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6" name="Pladsholder til tekst 18">
            <a:extLst>
              <a:ext uri="{FF2B5EF4-FFF2-40B4-BE49-F238E27FC236}">
                <a16:creationId xmlns:a16="http://schemas.microsoft.com/office/drawing/2014/main" id="{C3B5F652-10D8-D046-AFF3-E2A93FEA76A8}"/>
              </a:ext>
            </a:extLst>
          </p:cNvPr>
          <p:cNvSpPr>
            <a:spLocks noGrp="1"/>
          </p:cNvSpPr>
          <p:nvPr>
            <p:ph type="body" sz="quarter" idx="24"/>
          </p:nvPr>
        </p:nvSpPr>
        <p:spPr>
          <a:xfrm>
            <a:off x="970791" y="2115359"/>
            <a:ext cx="2160809"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vl2pPr>
              <a:defRPr/>
            </a:lvl2pPr>
            <a:lvl3pPr marL="623327" indent="0">
              <a:buNone/>
              <a:defRPr/>
            </a:lvl3pPr>
          </a:lstStyle>
          <a:p>
            <a:pPr lvl="0"/>
            <a:endParaRPr lang="da-DK" dirty="0"/>
          </a:p>
        </p:txBody>
      </p:sp>
      <p:sp>
        <p:nvSpPr>
          <p:cNvPr id="19" name="Rektangel 18"/>
          <p:cNvSpPr/>
          <p:nvPr userDrawn="1"/>
        </p:nvSpPr>
        <p:spPr>
          <a:xfrm>
            <a:off x="6013311" y="1412170"/>
            <a:ext cx="2160000" cy="2880000"/>
          </a:xfrm>
          <a:prstGeom prst="rect">
            <a:avLst/>
          </a:prstGeom>
          <a:solidFill>
            <a:srgbClr val="79C1C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0" name="Pladsholder til tekst 18">
            <a:extLst>
              <a:ext uri="{FF2B5EF4-FFF2-40B4-BE49-F238E27FC236}">
                <a16:creationId xmlns:a16="http://schemas.microsoft.com/office/drawing/2014/main" id="{C3B5F652-10D8-D046-AFF3-E2A93FEA76A8}"/>
              </a:ext>
            </a:extLst>
          </p:cNvPr>
          <p:cNvSpPr>
            <a:spLocks noGrp="1"/>
          </p:cNvSpPr>
          <p:nvPr>
            <p:ph type="body" sz="quarter" idx="25" hasCustomPrompt="1"/>
          </p:nvPr>
        </p:nvSpPr>
        <p:spPr>
          <a:xfrm>
            <a:off x="6012502" y="1412170"/>
            <a:ext cx="2160809"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1"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6012502" y="2111179"/>
            <a:ext cx="2160809"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35" name="Rektangel 34"/>
          <p:cNvSpPr/>
          <p:nvPr userDrawn="1"/>
        </p:nvSpPr>
        <p:spPr>
          <a:xfrm>
            <a:off x="3492860" y="1412170"/>
            <a:ext cx="2160000" cy="2880000"/>
          </a:xfrm>
          <a:prstGeom prst="rect">
            <a:avLst/>
          </a:prstGeom>
          <a:solidFill>
            <a:srgbClr val="40A6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36" name="Pladsholder til tekst 18">
            <a:extLst>
              <a:ext uri="{FF2B5EF4-FFF2-40B4-BE49-F238E27FC236}">
                <a16:creationId xmlns:a16="http://schemas.microsoft.com/office/drawing/2014/main" id="{C3B5F652-10D8-D046-AFF3-E2A93FEA76A8}"/>
              </a:ext>
            </a:extLst>
          </p:cNvPr>
          <p:cNvSpPr>
            <a:spLocks noGrp="1"/>
          </p:cNvSpPr>
          <p:nvPr>
            <p:ph type="body" sz="quarter" idx="27" hasCustomPrompt="1"/>
          </p:nvPr>
        </p:nvSpPr>
        <p:spPr>
          <a:xfrm>
            <a:off x="3492051" y="1412170"/>
            <a:ext cx="2160809"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37" name="Pladsholder til tekst 18">
            <a:extLst>
              <a:ext uri="{FF2B5EF4-FFF2-40B4-BE49-F238E27FC236}">
                <a16:creationId xmlns:a16="http://schemas.microsoft.com/office/drawing/2014/main" id="{C3B5F652-10D8-D046-AFF3-E2A93FEA76A8}"/>
              </a:ext>
            </a:extLst>
          </p:cNvPr>
          <p:cNvSpPr>
            <a:spLocks noGrp="1"/>
          </p:cNvSpPr>
          <p:nvPr>
            <p:ph type="body" sz="quarter" idx="28" hasCustomPrompt="1"/>
          </p:nvPr>
        </p:nvSpPr>
        <p:spPr>
          <a:xfrm>
            <a:off x="3492051" y="2111179"/>
            <a:ext cx="2160809"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pic>
        <p:nvPicPr>
          <p:cNvPr id="16" name="Billede 1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7" name="Gruppe 16"/>
          <p:cNvGrpSpPr/>
          <p:nvPr userDrawn="1"/>
        </p:nvGrpSpPr>
        <p:grpSpPr>
          <a:xfrm>
            <a:off x="179513" y="261537"/>
            <a:ext cx="551932" cy="632757"/>
            <a:chOff x="7431059" y="329279"/>
            <a:chExt cx="763878" cy="883222"/>
          </a:xfrm>
        </p:grpSpPr>
        <p:sp>
          <p:nvSpPr>
            <p:cNvPr id="18" name="Ellipse 17">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2" name="Ellipse 21">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7"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173214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aktaboks 2">
    <p:spTree>
      <p:nvGrpSpPr>
        <p:cNvPr id="1" name=""/>
        <p:cNvGrpSpPr/>
        <p:nvPr/>
      </p:nvGrpSpPr>
      <p:grpSpPr>
        <a:xfrm>
          <a:off x="0" y="0"/>
          <a:ext cx="0" cy="0"/>
          <a:chOff x="0" y="0"/>
          <a:chExt cx="0" cy="0"/>
        </a:xfrm>
      </p:grpSpPr>
      <p:sp>
        <p:nvSpPr>
          <p:cNvPr id="17" name="Rektangel 16"/>
          <p:cNvSpPr/>
          <p:nvPr userDrawn="1"/>
        </p:nvSpPr>
        <p:spPr>
          <a:xfrm>
            <a:off x="2487448" y="1418138"/>
            <a:ext cx="1980000" cy="2880000"/>
          </a:xfrm>
          <a:prstGeom prst="rect">
            <a:avLst/>
          </a:prstGeom>
          <a:solidFill>
            <a:srgbClr val="40A6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2" name="Pladsholder til tekst 18">
            <a:extLst>
              <a:ext uri="{FF2B5EF4-FFF2-40B4-BE49-F238E27FC236}">
                <a16:creationId xmlns:a16="http://schemas.microsoft.com/office/drawing/2014/main" id="{C3B5F652-10D8-D046-AFF3-E2A93FEA76A8}"/>
              </a:ext>
            </a:extLst>
          </p:cNvPr>
          <p:cNvSpPr>
            <a:spLocks noGrp="1"/>
          </p:cNvSpPr>
          <p:nvPr>
            <p:ph type="body" sz="quarter" idx="21" hasCustomPrompt="1"/>
          </p:nvPr>
        </p:nvSpPr>
        <p:spPr>
          <a:xfrm>
            <a:off x="2486639" y="1418138"/>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3" name="Pladsholder til tekst 18">
            <a:extLst>
              <a:ext uri="{FF2B5EF4-FFF2-40B4-BE49-F238E27FC236}">
                <a16:creationId xmlns:a16="http://schemas.microsoft.com/office/drawing/2014/main" id="{C3B5F652-10D8-D046-AFF3-E2A93FEA76A8}"/>
              </a:ext>
            </a:extLst>
          </p:cNvPr>
          <p:cNvSpPr>
            <a:spLocks noGrp="1"/>
          </p:cNvSpPr>
          <p:nvPr>
            <p:ph type="body" sz="quarter" idx="22" hasCustomPrompt="1"/>
          </p:nvPr>
        </p:nvSpPr>
        <p:spPr>
          <a:xfrm>
            <a:off x="2486639" y="2117147"/>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24" name="Rektangel 23"/>
          <p:cNvSpPr/>
          <p:nvPr userDrawn="1"/>
        </p:nvSpPr>
        <p:spPr>
          <a:xfrm>
            <a:off x="325146" y="1418138"/>
            <a:ext cx="1980000" cy="28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5"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324337" y="1418138"/>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6" name="Pladsholder til tekst 18">
            <a:extLst>
              <a:ext uri="{FF2B5EF4-FFF2-40B4-BE49-F238E27FC236}">
                <a16:creationId xmlns:a16="http://schemas.microsoft.com/office/drawing/2014/main" id="{C3B5F652-10D8-D046-AFF3-E2A93FEA76A8}"/>
              </a:ext>
            </a:extLst>
          </p:cNvPr>
          <p:cNvSpPr>
            <a:spLocks noGrp="1"/>
          </p:cNvSpPr>
          <p:nvPr>
            <p:ph type="body" sz="quarter" idx="24" hasCustomPrompt="1"/>
          </p:nvPr>
        </p:nvSpPr>
        <p:spPr>
          <a:xfrm>
            <a:off x="324337" y="2117147"/>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27" name="Rektangel 26"/>
          <p:cNvSpPr/>
          <p:nvPr userDrawn="1"/>
        </p:nvSpPr>
        <p:spPr>
          <a:xfrm>
            <a:off x="4644008" y="1421373"/>
            <a:ext cx="1980000" cy="2880000"/>
          </a:xfrm>
          <a:prstGeom prst="rect">
            <a:avLst/>
          </a:prstGeom>
          <a:solidFill>
            <a:srgbClr val="5CB4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8" name="Pladsholder til tekst 18">
            <a:extLst>
              <a:ext uri="{FF2B5EF4-FFF2-40B4-BE49-F238E27FC236}">
                <a16:creationId xmlns:a16="http://schemas.microsoft.com/office/drawing/2014/main" id="{C3B5F652-10D8-D046-AFF3-E2A93FEA76A8}"/>
              </a:ext>
            </a:extLst>
          </p:cNvPr>
          <p:cNvSpPr>
            <a:spLocks noGrp="1"/>
          </p:cNvSpPr>
          <p:nvPr>
            <p:ph type="body" sz="quarter" idx="25" hasCustomPrompt="1"/>
          </p:nvPr>
        </p:nvSpPr>
        <p:spPr>
          <a:xfrm>
            <a:off x="4643199" y="1421373"/>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31"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4643199" y="2120382"/>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32" name="Rektangel 31"/>
          <p:cNvSpPr/>
          <p:nvPr userDrawn="1"/>
        </p:nvSpPr>
        <p:spPr>
          <a:xfrm>
            <a:off x="6804248" y="1418138"/>
            <a:ext cx="1980000" cy="2880000"/>
          </a:xfrm>
          <a:prstGeom prst="rect">
            <a:avLst/>
          </a:prstGeom>
          <a:solidFill>
            <a:srgbClr val="79C1C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33" name="Pladsholder til tekst 18">
            <a:extLst>
              <a:ext uri="{FF2B5EF4-FFF2-40B4-BE49-F238E27FC236}">
                <a16:creationId xmlns:a16="http://schemas.microsoft.com/office/drawing/2014/main" id="{C3B5F652-10D8-D046-AFF3-E2A93FEA76A8}"/>
              </a:ext>
            </a:extLst>
          </p:cNvPr>
          <p:cNvSpPr>
            <a:spLocks noGrp="1"/>
          </p:cNvSpPr>
          <p:nvPr>
            <p:ph type="body" sz="quarter" idx="27" hasCustomPrompt="1"/>
          </p:nvPr>
        </p:nvSpPr>
        <p:spPr>
          <a:xfrm>
            <a:off x="6803439" y="1418138"/>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34" name="Pladsholder til tekst 18">
            <a:extLst>
              <a:ext uri="{FF2B5EF4-FFF2-40B4-BE49-F238E27FC236}">
                <a16:creationId xmlns:a16="http://schemas.microsoft.com/office/drawing/2014/main" id="{C3B5F652-10D8-D046-AFF3-E2A93FEA76A8}"/>
              </a:ext>
            </a:extLst>
          </p:cNvPr>
          <p:cNvSpPr>
            <a:spLocks noGrp="1"/>
          </p:cNvSpPr>
          <p:nvPr>
            <p:ph type="body" sz="quarter" idx="28" hasCustomPrompt="1"/>
          </p:nvPr>
        </p:nvSpPr>
        <p:spPr>
          <a:xfrm>
            <a:off x="6803439" y="2117147"/>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pic>
        <p:nvPicPr>
          <p:cNvPr id="19" name="Billede 1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20" name="Gruppe 19"/>
          <p:cNvGrpSpPr/>
          <p:nvPr userDrawn="1"/>
        </p:nvGrpSpPr>
        <p:grpSpPr>
          <a:xfrm>
            <a:off x="179513" y="261537"/>
            <a:ext cx="551932" cy="632757"/>
            <a:chOff x="7431059" y="329279"/>
            <a:chExt cx="763878" cy="883222"/>
          </a:xfrm>
        </p:grpSpPr>
        <p:sp>
          <p:nvSpPr>
            <p:cNvPr id="21" name="Ellipse 20">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5" name="Ellipse 3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37"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3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26. februar 2025</a:t>
            </a:fld>
            <a:endParaRPr lang="da-DK" dirty="0"/>
          </a:p>
        </p:txBody>
      </p:sp>
      <p:sp>
        <p:nvSpPr>
          <p:cNvPr id="4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1150214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aktacirkel 1">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26. februar 2025</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2" name="Ellipse 1"/>
          <p:cNvSpPr/>
          <p:nvPr userDrawn="1"/>
        </p:nvSpPr>
        <p:spPr>
          <a:xfrm>
            <a:off x="3581191" y="1275606"/>
            <a:ext cx="1980000" cy="1980000"/>
          </a:xfrm>
          <a:prstGeom prst="ellipse">
            <a:avLst/>
          </a:prstGeom>
          <a:solidFill>
            <a:srgbClr val="C9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0" name="Ellipse 19"/>
          <p:cNvSpPr/>
          <p:nvPr userDrawn="1"/>
        </p:nvSpPr>
        <p:spPr>
          <a:xfrm>
            <a:off x="772669" y="1259801"/>
            <a:ext cx="1980000" cy="1980000"/>
          </a:xfrm>
          <a:prstGeom prst="ellipse">
            <a:avLst/>
          </a:prstGeom>
          <a:solidFill>
            <a:srgbClr val="E3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1" name="Ellipse 20"/>
          <p:cNvSpPr/>
          <p:nvPr userDrawn="1"/>
        </p:nvSpPr>
        <p:spPr>
          <a:xfrm>
            <a:off x="6389713" y="1275606"/>
            <a:ext cx="1980000" cy="1980000"/>
          </a:xfrm>
          <a:prstGeom prst="ellipse">
            <a:avLst/>
          </a:prstGeom>
          <a:solidFill>
            <a:srgbClr val="AED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2"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773922" y="1966631"/>
            <a:ext cx="1978747"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3" name="Pladsholder til tekst 18">
            <a:extLst>
              <a:ext uri="{FF2B5EF4-FFF2-40B4-BE49-F238E27FC236}">
                <a16:creationId xmlns:a16="http://schemas.microsoft.com/office/drawing/2014/main" id="{C3B5F652-10D8-D046-AFF3-E2A93FEA76A8}"/>
              </a:ext>
            </a:extLst>
          </p:cNvPr>
          <p:cNvSpPr>
            <a:spLocks noGrp="1"/>
          </p:cNvSpPr>
          <p:nvPr>
            <p:ph type="body" sz="quarter" idx="24" hasCustomPrompt="1"/>
          </p:nvPr>
        </p:nvSpPr>
        <p:spPr>
          <a:xfrm>
            <a:off x="3582444" y="1966631"/>
            <a:ext cx="1978747"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4" name="Pladsholder til tekst 18">
            <a:extLst>
              <a:ext uri="{FF2B5EF4-FFF2-40B4-BE49-F238E27FC236}">
                <a16:creationId xmlns:a16="http://schemas.microsoft.com/office/drawing/2014/main" id="{C3B5F652-10D8-D046-AFF3-E2A93FEA76A8}"/>
              </a:ext>
            </a:extLst>
          </p:cNvPr>
          <p:cNvSpPr>
            <a:spLocks noGrp="1"/>
          </p:cNvSpPr>
          <p:nvPr>
            <p:ph type="body" sz="quarter" idx="25" hasCustomPrompt="1"/>
          </p:nvPr>
        </p:nvSpPr>
        <p:spPr>
          <a:xfrm>
            <a:off x="6390966" y="1951179"/>
            <a:ext cx="1978747"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5"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502529" y="3377401"/>
            <a:ext cx="2520280" cy="1138459"/>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56" name="Pladsholder til tekst 18">
            <a:extLst>
              <a:ext uri="{FF2B5EF4-FFF2-40B4-BE49-F238E27FC236}">
                <a16:creationId xmlns:a16="http://schemas.microsoft.com/office/drawing/2014/main" id="{C3B5F652-10D8-D046-AFF3-E2A93FEA76A8}"/>
              </a:ext>
            </a:extLst>
          </p:cNvPr>
          <p:cNvSpPr>
            <a:spLocks noGrp="1"/>
          </p:cNvSpPr>
          <p:nvPr>
            <p:ph type="body" sz="quarter" idx="27" hasCustomPrompt="1"/>
          </p:nvPr>
        </p:nvSpPr>
        <p:spPr>
          <a:xfrm>
            <a:off x="3311051" y="3377400"/>
            <a:ext cx="2520280" cy="1138459"/>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57" name="Pladsholder til tekst 18">
            <a:extLst>
              <a:ext uri="{FF2B5EF4-FFF2-40B4-BE49-F238E27FC236}">
                <a16:creationId xmlns:a16="http://schemas.microsoft.com/office/drawing/2014/main" id="{C3B5F652-10D8-D046-AFF3-E2A93FEA76A8}"/>
              </a:ext>
            </a:extLst>
          </p:cNvPr>
          <p:cNvSpPr>
            <a:spLocks noGrp="1"/>
          </p:cNvSpPr>
          <p:nvPr>
            <p:ph type="body" sz="quarter" idx="28" hasCustomPrompt="1"/>
          </p:nvPr>
        </p:nvSpPr>
        <p:spPr>
          <a:xfrm>
            <a:off x="6119894" y="3377400"/>
            <a:ext cx="2520280" cy="1138459"/>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pic>
        <p:nvPicPr>
          <p:cNvPr id="16" name="Billede 1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7" name="Gruppe 16"/>
          <p:cNvGrpSpPr/>
          <p:nvPr userDrawn="1"/>
        </p:nvGrpSpPr>
        <p:grpSpPr>
          <a:xfrm>
            <a:off x="179513" y="261537"/>
            <a:ext cx="551932" cy="632757"/>
            <a:chOff x="7431059" y="329279"/>
            <a:chExt cx="763878" cy="883222"/>
          </a:xfrm>
        </p:grpSpPr>
        <p:sp>
          <p:nvSpPr>
            <p:cNvPr id="18" name="Ellipse 17">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9" name="Ellipse 18">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3"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3409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aktacirkel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26. februar 2025</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2" name="Ellipse 1"/>
          <p:cNvSpPr/>
          <p:nvPr userDrawn="1"/>
        </p:nvSpPr>
        <p:spPr>
          <a:xfrm>
            <a:off x="2593016" y="1275253"/>
            <a:ext cx="1800000" cy="1800000"/>
          </a:xfrm>
          <a:prstGeom prst="ellipse">
            <a:avLst/>
          </a:prstGeom>
          <a:solidFill>
            <a:srgbClr val="C9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0" name="Ellipse 19"/>
          <p:cNvSpPr/>
          <p:nvPr userDrawn="1"/>
        </p:nvSpPr>
        <p:spPr>
          <a:xfrm>
            <a:off x="467557" y="1275253"/>
            <a:ext cx="1800000" cy="1800000"/>
          </a:xfrm>
          <a:prstGeom prst="ellipse">
            <a:avLst/>
          </a:prstGeom>
          <a:solidFill>
            <a:srgbClr val="E3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1" name="Ellipse 20"/>
          <p:cNvSpPr/>
          <p:nvPr userDrawn="1"/>
        </p:nvSpPr>
        <p:spPr>
          <a:xfrm>
            <a:off x="6840174" y="1275253"/>
            <a:ext cx="1800000" cy="1800000"/>
          </a:xfrm>
          <a:prstGeom prst="ellipse">
            <a:avLst/>
          </a:prstGeom>
          <a:solidFill>
            <a:srgbClr val="94C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2"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467556" y="1876631"/>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5"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446188"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16" name="Ellipse 15"/>
          <p:cNvSpPr/>
          <p:nvPr userDrawn="1"/>
        </p:nvSpPr>
        <p:spPr>
          <a:xfrm>
            <a:off x="4718167" y="1275253"/>
            <a:ext cx="1800000" cy="1800000"/>
          </a:xfrm>
          <a:prstGeom prst="ellipse">
            <a:avLst/>
          </a:prstGeom>
          <a:solidFill>
            <a:srgbClr val="AED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6" name="Pladsholder til tekst 18">
            <a:extLst>
              <a:ext uri="{FF2B5EF4-FFF2-40B4-BE49-F238E27FC236}">
                <a16:creationId xmlns:a16="http://schemas.microsoft.com/office/drawing/2014/main" id="{C3B5F652-10D8-D046-AFF3-E2A93FEA76A8}"/>
              </a:ext>
            </a:extLst>
          </p:cNvPr>
          <p:cNvSpPr>
            <a:spLocks noGrp="1"/>
          </p:cNvSpPr>
          <p:nvPr>
            <p:ph type="body" sz="quarter" idx="29" hasCustomPrompt="1"/>
          </p:nvPr>
        </p:nvSpPr>
        <p:spPr>
          <a:xfrm>
            <a:off x="2593015" y="1876631"/>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37" name="Pladsholder til tekst 18">
            <a:extLst>
              <a:ext uri="{FF2B5EF4-FFF2-40B4-BE49-F238E27FC236}">
                <a16:creationId xmlns:a16="http://schemas.microsoft.com/office/drawing/2014/main" id="{C3B5F652-10D8-D046-AFF3-E2A93FEA76A8}"/>
              </a:ext>
            </a:extLst>
          </p:cNvPr>
          <p:cNvSpPr>
            <a:spLocks noGrp="1"/>
          </p:cNvSpPr>
          <p:nvPr>
            <p:ph type="body" sz="quarter" idx="30" hasCustomPrompt="1"/>
          </p:nvPr>
        </p:nvSpPr>
        <p:spPr>
          <a:xfrm>
            <a:off x="4715023" y="1876631"/>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38" name="Pladsholder til tekst 18">
            <a:extLst>
              <a:ext uri="{FF2B5EF4-FFF2-40B4-BE49-F238E27FC236}">
                <a16:creationId xmlns:a16="http://schemas.microsoft.com/office/drawing/2014/main" id="{C3B5F652-10D8-D046-AFF3-E2A93FEA76A8}"/>
              </a:ext>
            </a:extLst>
          </p:cNvPr>
          <p:cNvSpPr>
            <a:spLocks noGrp="1"/>
          </p:cNvSpPr>
          <p:nvPr>
            <p:ph type="body" sz="quarter" idx="31" hasCustomPrompt="1"/>
          </p:nvPr>
        </p:nvSpPr>
        <p:spPr>
          <a:xfrm>
            <a:off x="6840173" y="1878599"/>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39" name="Pladsholder til tekst 18">
            <a:extLst>
              <a:ext uri="{FF2B5EF4-FFF2-40B4-BE49-F238E27FC236}">
                <a16:creationId xmlns:a16="http://schemas.microsoft.com/office/drawing/2014/main" id="{C3B5F652-10D8-D046-AFF3-E2A93FEA76A8}"/>
              </a:ext>
            </a:extLst>
          </p:cNvPr>
          <p:cNvSpPr>
            <a:spLocks noGrp="1"/>
          </p:cNvSpPr>
          <p:nvPr>
            <p:ph type="body" sz="quarter" idx="32" hasCustomPrompt="1"/>
          </p:nvPr>
        </p:nvSpPr>
        <p:spPr>
          <a:xfrm>
            <a:off x="2575015"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40" name="Pladsholder til tekst 18">
            <a:extLst>
              <a:ext uri="{FF2B5EF4-FFF2-40B4-BE49-F238E27FC236}">
                <a16:creationId xmlns:a16="http://schemas.microsoft.com/office/drawing/2014/main" id="{C3B5F652-10D8-D046-AFF3-E2A93FEA76A8}"/>
              </a:ext>
            </a:extLst>
          </p:cNvPr>
          <p:cNvSpPr>
            <a:spLocks noGrp="1"/>
          </p:cNvSpPr>
          <p:nvPr>
            <p:ph type="body" sz="quarter" idx="33" hasCustomPrompt="1"/>
          </p:nvPr>
        </p:nvSpPr>
        <p:spPr>
          <a:xfrm>
            <a:off x="4703842"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41" name="Pladsholder til tekst 18">
            <a:extLst>
              <a:ext uri="{FF2B5EF4-FFF2-40B4-BE49-F238E27FC236}">
                <a16:creationId xmlns:a16="http://schemas.microsoft.com/office/drawing/2014/main" id="{C3B5F652-10D8-D046-AFF3-E2A93FEA76A8}"/>
              </a:ext>
            </a:extLst>
          </p:cNvPr>
          <p:cNvSpPr>
            <a:spLocks noGrp="1"/>
          </p:cNvSpPr>
          <p:nvPr>
            <p:ph type="body" sz="quarter" idx="34" hasCustomPrompt="1"/>
          </p:nvPr>
        </p:nvSpPr>
        <p:spPr>
          <a:xfrm>
            <a:off x="6822173"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pic>
        <p:nvPicPr>
          <p:cNvPr id="19" name="Billede 1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22" name="Gruppe 21"/>
          <p:cNvGrpSpPr/>
          <p:nvPr userDrawn="1"/>
        </p:nvGrpSpPr>
        <p:grpSpPr>
          <a:xfrm>
            <a:off x="179513" y="261537"/>
            <a:ext cx="551932" cy="632757"/>
            <a:chOff x="7431059" y="329279"/>
            <a:chExt cx="763878" cy="883222"/>
          </a:xfrm>
        </p:grpSpPr>
        <p:sp>
          <p:nvSpPr>
            <p:cNvPr id="23" name="Ellipse 2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4" name="Ellipse 23">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6"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68563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reaker/ny sektion">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27" name="Titel 1"/>
          <p:cNvSpPr>
            <a:spLocks noGrp="1"/>
          </p:cNvSpPr>
          <p:nvPr>
            <p:ph type="title" hasCustomPrompt="1"/>
          </p:nvPr>
        </p:nvSpPr>
        <p:spPr>
          <a:xfrm>
            <a:off x="452642" y="1779662"/>
            <a:ext cx="8229600" cy="857250"/>
          </a:xfrm>
          <a:solidFill>
            <a:schemeClr val="accent1"/>
          </a:solidFill>
        </p:spPr>
        <p:txBody>
          <a:bodyPr>
            <a:normAutofit/>
          </a:bodyPr>
          <a:lstStyle>
            <a:lvl1pPr>
              <a:defRPr sz="4000" baseline="0">
                <a:solidFill>
                  <a:schemeClr val="bg1"/>
                </a:solidFill>
              </a:defRPr>
            </a:lvl1pPr>
          </a:lstStyle>
          <a:p>
            <a:r>
              <a:rPr lang="da-DK" dirty="0"/>
              <a:t>Overskrift til nyt tema/afsnit</a:t>
            </a:r>
          </a:p>
        </p:txBody>
      </p:sp>
      <p:sp>
        <p:nvSpPr>
          <p:cNvPr id="28" name="Pladsholder til tekst 9"/>
          <p:cNvSpPr>
            <a:spLocks noGrp="1"/>
          </p:cNvSpPr>
          <p:nvPr>
            <p:ph type="body" sz="quarter" idx="12" hasCustomPrompt="1"/>
          </p:nvPr>
        </p:nvSpPr>
        <p:spPr>
          <a:xfrm>
            <a:off x="1686923" y="3003798"/>
            <a:ext cx="5761038" cy="1079500"/>
          </a:xfrm>
          <a:prstGeom prst="rect">
            <a:avLst/>
          </a:prstGeom>
          <a:solidFill>
            <a:schemeClr val="accent1"/>
          </a:solidFill>
        </p:spPr>
        <p:txBody>
          <a:bodyPr>
            <a:normAutofit/>
          </a:bodyPr>
          <a:lstStyle>
            <a:lvl1pPr marL="0" indent="0" algn="ctr">
              <a:buNone/>
              <a:defRPr sz="1600" baseline="0">
                <a:solidFill>
                  <a:schemeClr val="bg1"/>
                </a:solidFill>
              </a:defRPr>
            </a:lvl1pPr>
          </a:lstStyle>
          <a:p>
            <a:pPr lvl="0"/>
            <a:r>
              <a:rPr lang="da-DK" dirty="0"/>
              <a:t>Eventuelt kort, uddybende tekst</a:t>
            </a:r>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26. februar 2025</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Tree>
    <p:extLst>
      <p:ext uri="{BB962C8B-B14F-4D97-AF65-F5344CB8AC3E}">
        <p14:creationId xmlns:p14="http://schemas.microsoft.com/office/powerpoint/2010/main" val="259921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11" name="Ellipse 10">
            <a:extLst>
              <a:ext uri="{FF2B5EF4-FFF2-40B4-BE49-F238E27FC236}">
                <a16:creationId xmlns:a16="http://schemas.microsoft.com/office/drawing/2014/main" id="{652CD27C-57F8-429D-8632-BCDC4141C3D4}"/>
              </a:ext>
            </a:extLst>
          </p:cNvPr>
          <p:cNvSpPr/>
          <p:nvPr userDrawn="1"/>
        </p:nvSpPr>
        <p:spPr>
          <a:xfrm>
            <a:off x="508014" y="726372"/>
            <a:ext cx="1080000" cy="1080000"/>
          </a:xfrm>
          <a:prstGeom prst="ellipse">
            <a:avLst/>
          </a:prstGeom>
          <a:solidFill>
            <a:srgbClr val="AED9D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3200" dirty="0">
              <a:solidFill>
                <a:schemeClr val="tx1">
                  <a:lumMod val="65000"/>
                  <a:lumOff val="35000"/>
                </a:schemeClr>
              </a:solidFill>
            </a:endParaRPr>
          </a:p>
        </p:txBody>
      </p:sp>
      <p:sp>
        <p:nvSpPr>
          <p:cNvPr id="12" name="Ellipse 11">
            <a:extLst>
              <a:ext uri="{FF2B5EF4-FFF2-40B4-BE49-F238E27FC236}">
                <a16:creationId xmlns:a16="http://schemas.microsoft.com/office/drawing/2014/main" id="{F7E4BA06-846D-4881-B313-2250960AD92D}"/>
              </a:ext>
            </a:extLst>
          </p:cNvPr>
          <p:cNvSpPr/>
          <p:nvPr userDrawn="1"/>
        </p:nvSpPr>
        <p:spPr>
          <a:xfrm>
            <a:off x="442888" y="1491629"/>
            <a:ext cx="432000" cy="432000"/>
          </a:xfrm>
          <a:prstGeom prst="ellipse">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26. februar 2025</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
        <p:nvSpPr>
          <p:cNvPr id="8" name="Pladsholder til tekst 15"/>
          <p:cNvSpPr>
            <a:spLocks noGrp="1"/>
          </p:cNvSpPr>
          <p:nvPr>
            <p:ph type="body" sz="quarter" idx="10" hasCustomPrompt="1"/>
          </p:nvPr>
        </p:nvSpPr>
        <p:spPr>
          <a:xfrm>
            <a:off x="1453692" y="1491629"/>
            <a:ext cx="6358668" cy="2232249"/>
          </a:xfrm>
          <a:prstGeom prst="rect">
            <a:avLst/>
          </a:prstGeom>
          <a:noFill/>
        </p:spPr>
        <p:txBody>
          <a:bodyPr anchor="t">
            <a:normAutofit/>
          </a:bodyPr>
          <a:lstStyle>
            <a:lvl1pPr marL="0" indent="0" algn="just">
              <a:buNone/>
              <a:defRPr sz="2000" i="1" baseline="0">
                <a:solidFill>
                  <a:schemeClr val="bg1"/>
                </a:solidFill>
              </a:defRPr>
            </a:lvl1pPr>
          </a:lstStyle>
          <a:p>
            <a:pPr lvl="0"/>
            <a:r>
              <a:rPr lang="da-DK" dirty="0"/>
              <a:t>Indsæt citat</a:t>
            </a:r>
          </a:p>
        </p:txBody>
      </p:sp>
      <p:sp>
        <p:nvSpPr>
          <p:cNvPr id="9" name="Tekstfelt 1">
            <a:extLst>
              <a:ext uri="{FF2B5EF4-FFF2-40B4-BE49-F238E27FC236}">
                <a16:creationId xmlns:a16="http://schemas.microsoft.com/office/drawing/2014/main" id="{B2AE9EB1-B66D-C843-A502-8BFEF0D05723}"/>
              </a:ext>
            </a:extLst>
          </p:cNvPr>
          <p:cNvSpPr txBox="1"/>
          <p:nvPr userDrawn="1"/>
        </p:nvSpPr>
        <p:spPr>
          <a:xfrm>
            <a:off x="971568" y="915566"/>
            <a:ext cx="519766" cy="866274"/>
          </a:xfrm>
          <a:prstGeom prst="rect">
            <a:avLst/>
          </a:prstGeom>
          <a:noFill/>
        </p:spPr>
        <p:txBody>
          <a:bodyPr wrap="square" lIns="0" tIns="0" rIns="0" bIns="0" rtlCol="0">
            <a:noAutofit/>
          </a:bodyPr>
          <a:lstStyle/>
          <a:p>
            <a:r>
              <a:rPr lang="en-GB" sz="11000" b="1" dirty="0">
                <a:solidFill>
                  <a:schemeClr val="bg1"/>
                </a:solidFill>
                <a:latin typeface="Segoe UI Semilight" panose="020B0402040204020203" pitchFamily="34" charset="0"/>
                <a:cs typeface="Segoe UI Semilight" panose="020B0402040204020203" pitchFamily="34" charset="0"/>
              </a:rPr>
              <a:t>”</a:t>
            </a:r>
          </a:p>
        </p:txBody>
      </p:sp>
    </p:spTree>
    <p:extLst>
      <p:ext uri="{BB962C8B-B14F-4D97-AF65-F5344CB8AC3E}">
        <p14:creationId xmlns:p14="http://schemas.microsoft.com/office/powerpoint/2010/main" val="131165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2">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286"/>
            <a:ext cx="9144000" cy="5138928"/>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1" name="Billed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60412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use">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26. februar 2025</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
        <p:nvSpPr>
          <p:cNvPr id="10" name="Tekstfelt 9"/>
          <p:cNvSpPr txBox="1"/>
          <p:nvPr userDrawn="1"/>
        </p:nvSpPr>
        <p:spPr>
          <a:xfrm>
            <a:off x="2627791" y="2067694"/>
            <a:ext cx="3888432" cy="707886"/>
          </a:xfrm>
          <a:prstGeom prst="rect">
            <a:avLst/>
          </a:prstGeom>
          <a:noFill/>
        </p:spPr>
        <p:txBody>
          <a:bodyPr wrap="square" rtlCol="0">
            <a:spAutoFit/>
          </a:bodyPr>
          <a:lstStyle/>
          <a:p>
            <a:pPr algn="ctr"/>
            <a:r>
              <a:rPr lang="da-DK" sz="4000" dirty="0">
                <a:solidFill>
                  <a:schemeClr val="bg1"/>
                </a:solidFill>
                <a:latin typeface="Segoe UI Semilight" panose="020B0402040204020203" pitchFamily="34" charset="0"/>
                <a:cs typeface="Segoe UI Semilight" panose="020B0402040204020203" pitchFamily="34" charset="0"/>
              </a:rPr>
              <a:t>Pause</a:t>
            </a:r>
            <a:endParaRPr lang="da-DK" sz="1800" dirty="0">
              <a:solidFill>
                <a:schemeClr val="bg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03191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ørgsmål">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26. februar 2025</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
        <p:nvSpPr>
          <p:cNvPr id="7" name="Titel 1"/>
          <p:cNvSpPr txBox="1">
            <a:spLocks/>
          </p:cNvSpPr>
          <p:nvPr userDrawn="1"/>
        </p:nvSpPr>
        <p:spPr>
          <a:xfrm>
            <a:off x="4410004" y="753661"/>
            <a:ext cx="2893353" cy="3067422"/>
          </a:xfrm>
          <a:prstGeom prst="rect">
            <a:avLst/>
          </a:prstGeom>
        </p:spPr>
        <p:txBody>
          <a:bodyPr vert="horz" lIns="81869" tIns="40934" rIns="81869" bIns="40934" rtlCol="0" anchor="ctr">
            <a:noAutofit/>
          </a:bodyPr>
          <a:lstStyle>
            <a:lvl1pPr algn="ctr" defTabSz="818693" rtl="0" eaLnBrk="1" latinLnBrk="0" hangingPunct="1">
              <a:spcBef>
                <a:spcPct val="0"/>
              </a:spcBef>
              <a:buNone/>
              <a:defRPr sz="3900" kern="1200">
                <a:solidFill>
                  <a:schemeClr val="bg1"/>
                </a:solidFill>
                <a:latin typeface="Segoe UI Semilight" panose="020B0402040204020203" pitchFamily="34" charset="0"/>
                <a:ea typeface="+mj-ea"/>
                <a:cs typeface="Segoe UI Semilight" panose="020B0402040204020203" pitchFamily="34" charset="0"/>
              </a:defRPr>
            </a:lvl1pPr>
          </a:lstStyle>
          <a:p>
            <a:r>
              <a:rPr lang="da-DK" sz="28700" b="1" dirty="0">
                <a:solidFill>
                  <a:srgbClr val="98CFD5"/>
                </a:solidFill>
                <a:latin typeface="Segoe UI Symbol" panose="020B0502040204020203" pitchFamily="34" charset="0"/>
                <a:ea typeface="Segoe UI Symbol" panose="020B0502040204020203" pitchFamily="34" charset="0"/>
                <a:cs typeface="Segoe UI Semilight" panose="020B0402040204020203" pitchFamily="34" charset="0"/>
              </a:rPr>
              <a:t>?</a:t>
            </a:r>
          </a:p>
        </p:txBody>
      </p:sp>
      <p:sp>
        <p:nvSpPr>
          <p:cNvPr id="8" name="Tekstfelt 7"/>
          <p:cNvSpPr txBox="1"/>
          <p:nvPr userDrawn="1"/>
        </p:nvSpPr>
        <p:spPr>
          <a:xfrm>
            <a:off x="2051720" y="1995686"/>
            <a:ext cx="3888432" cy="707886"/>
          </a:xfrm>
          <a:prstGeom prst="rect">
            <a:avLst/>
          </a:prstGeom>
          <a:noFill/>
        </p:spPr>
        <p:txBody>
          <a:bodyPr wrap="square" rtlCol="0">
            <a:spAutoFit/>
          </a:bodyPr>
          <a:lstStyle/>
          <a:p>
            <a:pPr algn="ctr"/>
            <a:r>
              <a:rPr lang="da-DK" sz="4000" dirty="0">
                <a:solidFill>
                  <a:schemeClr val="bg1"/>
                </a:solidFill>
                <a:latin typeface="Segoe UI Semilight" panose="020B0402040204020203" pitchFamily="34" charset="0"/>
                <a:cs typeface="Segoe UI Semilight" panose="020B0402040204020203" pitchFamily="34" charset="0"/>
              </a:rPr>
              <a:t>Spørgsmål</a:t>
            </a:r>
            <a:endParaRPr lang="da-DK" sz="1800" dirty="0">
              <a:solidFill>
                <a:schemeClr val="bg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428082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k for i dag">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286"/>
            <a:ext cx="9144000" cy="5138928"/>
          </a:xfrm>
          <a:prstGeom prst="rect">
            <a:avLst/>
          </a:prstGeom>
        </p:spPr>
      </p:pic>
      <p:sp>
        <p:nvSpPr>
          <p:cNvPr id="9" name="Ellipse 8"/>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14" name="Ellipse 13"/>
          <p:cNvSpPr/>
          <p:nvPr userDrawn="1"/>
        </p:nvSpPr>
        <p:spPr>
          <a:xfrm>
            <a:off x="2555776" y="764229"/>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p:cNvSpPr/>
          <p:nvPr userDrawn="1"/>
        </p:nvSpPr>
        <p:spPr>
          <a:xfrm>
            <a:off x="2555776" y="1448229"/>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17" name="Ellipse 16">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8" name="Billede 1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
        <p:nvSpPr>
          <p:cNvPr id="3" name="Tekstfelt 2"/>
          <p:cNvSpPr txBox="1"/>
          <p:nvPr userDrawn="1"/>
        </p:nvSpPr>
        <p:spPr>
          <a:xfrm>
            <a:off x="2771800" y="2343492"/>
            <a:ext cx="3600400" cy="461665"/>
          </a:xfrm>
          <a:prstGeom prst="rect">
            <a:avLst/>
          </a:prstGeom>
          <a:noFill/>
        </p:spPr>
        <p:txBody>
          <a:bodyPr wrap="square" rtlCol="0">
            <a:spAutoFit/>
          </a:bodyPr>
          <a:lstStyle/>
          <a:p>
            <a:pPr algn="ctr"/>
            <a:r>
              <a:rPr lang="da-DK" sz="2400" dirty="0">
                <a:solidFill>
                  <a:srgbClr val="0097A7"/>
                </a:solidFill>
                <a:latin typeface="Segoe UI Semilight" panose="020B0402040204020203" pitchFamily="34" charset="0"/>
                <a:cs typeface="Segoe UI Semilight" panose="020B0402040204020203" pitchFamily="34" charset="0"/>
              </a:rPr>
              <a:t>Tak</a:t>
            </a:r>
            <a:r>
              <a:rPr lang="da-DK" sz="2400" baseline="0" dirty="0">
                <a:solidFill>
                  <a:srgbClr val="0097A7"/>
                </a:solidFill>
                <a:latin typeface="Segoe UI Semilight" panose="020B0402040204020203" pitchFamily="34" charset="0"/>
                <a:cs typeface="Segoe UI Semilight" panose="020B0402040204020203" pitchFamily="34" charset="0"/>
              </a:rPr>
              <a:t> for i dag</a:t>
            </a:r>
            <a:endParaRPr lang="da-DK" sz="2400" dirty="0">
              <a:solidFill>
                <a:srgbClr val="0097A7"/>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57039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kst 1">
    <p:spTree>
      <p:nvGrpSpPr>
        <p:cNvPr id="1" name=""/>
        <p:cNvGrpSpPr/>
        <p:nvPr/>
      </p:nvGrpSpPr>
      <p:grpSpPr>
        <a:xfrm>
          <a:off x="0" y="0"/>
          <a:ext cx="0" cy="0"/>
          <a:chOff x="0" y="0"/>
          <a:chExt cx="0" cy="0"/>
        </a:xfrm>
      </p:grpSpPr>
      <p:grpSp>
        <p:nvGrpSpPr>
          <p:cNvPr id="2" name="Gruppe 1"/>
          <p:cNvGrpSpPr/>
          <p:nvPr userDrawn="1"/>
        </p:nvGrpSpPr>
        <p:grpSpPr>
          <a:xfrm>
            <a:off x="179514" y="261538"/>
            <a:ext cx="551932" cy="632757"/>
            <a:chOff x="7431059" y="329279"/>
            <a:chExt cx="763878" cy="883222"/>
          </a:xfrm>
        </p:grpSpPr>
        <p:sp>
          <p:nvSpPr>
            <p:cNvPr id="22" name="Ellipse 21">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23" name="Ellipse 22">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33" name="Pladsholder til dato 14"/>
          <p:cNvSpPr>
            <a:spLocks noGrp="1"/>
          </p:cNvSpPr>
          <p:nvPr>
            <p:ph type="dt" sz="half" idx="13"/>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26. februar 2025</a:t>
            </a:fld>
            <a:endParaRPr lang="da-DK" dirty="0"/>
          </a:p>
        </p:txBody>
      </p:sp>
      <p:sp>
        <p:nvSpPr>
          <p:cNvPr id="34"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1"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sp>
        <p:nvSpPr>
          <p:cNvPr id="18"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101585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26. februar 2025</a:t>
            </a:fld>
            <a:endParaRPr lang="da-DK" dirty="0"/>
          </a:p>
        </p:txBody>
      </p:sp>
      <p:sp>
        <p:nvSpPr>
          <p:cNvPr id="30"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46" name="Billede 4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grpSp>
        <p:nvGrpSpPr>
          <p:cNvPr id="14" name="Gruppe 13"/>
          <p:cNvGrpSpPr/>
          <p:nvPr userDrawn="1"/>
        </p:nvGrpSpPr>
        <p:grpSpPr>
          <a:xfrm>
            <a:off x="8410940" y="271169"/>
            <a:ext cx="551932" cy="632757"/>
            <a:chOff x="7431059" y="329279"/>
            <a:chExt cx="763878" cy="883222"/>
          </a:xfrm>
        </p:grpSpPr>
        <p:sp>
          <p:nvSpPr>
            <p:cNvPr id="15" name="Ellipse 14">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6" name="Ellipse 15">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3"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2"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56645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26. februar 2025</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grpSp>
        <p:nvGrpSpPr>
          <p:cNvPr id="12" name="Gruppe 11"/>
          <p:cNvGrpSpPr/>
          <p:nvPr userDrawn="1"/>
        </p:nvGrpSpPr>
        <p:grpSpPr>
          <a:xfrm>
            <a:off x="179514" y="261538"/>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5" y="1174882"/>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312" indent="0">
              <a:buNone/>
              <a:defRPr/>
            </a:lvl3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4" y="1174881"/>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50" indent="0">
              <a:buNone/>
              <a:defRPr/>
            </a:lvl2pPr>
            <a:lvl3pPr marL="623312" indent="0">
              <a:buNone/>
              <a:defRPr/>
            </a:lvl3pPr>
          </a:lstStyle>
          <a:p>
            <a:pPr lvl="0"/>
            <a:endParaRPr lang="da-DK" dirty="0"/>
          </a:p>
        </p:txBody>
      </p:sp>
    </p:spTree>
    <p:extLst>
      <p:ext uri="{BB962C8B-B14F-4D97-AF65-F5344CB8AC3E}">
        <p14:creationId xmlns:p14="http://schemas.microsoft.com/office/powerpoint/2010/main" val="209863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re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26. februar 2025</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9" name="Pladsholder til tekst 5">
            <a:extLst>
              <a:ext uri="{FF2B5EF4-FFF2-40B4-BE49-F238E27FC236}">
                <a16:creationId xmlns:a16="http://schemas.microsoft.com/office/drawing/2014/main" id="{40B81822-3D96-4344-807F-41D29B6F979A}"/>
              </a:ext>
            </a:extLst>
          </p:cNvPr>
          <p:cNvSpPr>
            <a:spLocks noGrp="1"/>
          </p:cNvSpPr>
          <p:nvPr>
            <p:ph type="body" sz="quarter" idx="20"/>
          </p:nvPr>
        </p:nvSpPr>
        <p:spPr>
          <a:xfrm>
            <a:off x="6335584" y="1174881"/>
            <a:ext cx="2592000" cy="3420000"/>
          </a:xfrm>
          <a:prstGeom prst="rect">
            <a:avLst/>
          </a:prstGeom>
        </p:spPr>
        <p:txBody>
          <a:bodyPr>
            <a:normAutofit/>
          </a:bodyPr>
          <a:lstStyle>
            <a:lvl1pPr marL="0" indent="0">
              <a:spcAft>
                <a:spcPts val="600"/>
              </a:spcAft>
              <a:buNone/>
              <a:defRPr sz="1200"/>
            </a:lvl1pPr>
            <a:lvl2pPr>
              <a:defRPr sz="1200"/>
            </a:lvl2pPr>
            <a:lvl3pPr>
              <a:defRPr sz="1200"/>
            </a:lvl3pPr>
            <a:lvl4pPr>
              <a:defRPr sz="1200"/>
            </a:lvl4pPr>
            <a:lvl5pPr>
              <a:defRPr sz="1200"/>
            </a:lvl5pPr>
          </a:lstStyle>
          <a:p>
            <a:pPr lvl="0"/>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grpSp>
        <p:nvGrpSpPr>
          <p:cNvPr id="12" name="Gruppe 11"/>
          <p:cNvGrpSpPr/>
          <p:nvPr userDrawn="1"/>
        </p:nvGrpSpPr>
        <p:grpSpPr>
          <a:xfrm>
            <a:off x="179514" y="261538"/>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5">
            <a:extLst>
              <a:ext uri="{FF2B5EF4-FFF2-40B4-BE49-F238E27FC236}">
                <a16:creationId xmlns:a16="http://schemas.microsoft.com/office/drawing/2014/main" id="{40B81822-3D96-4344-807F-41D29B6F979A}"/>
              </a:ext>
            </a:extLst>
          </p:cNvPr>
          <p:cNvSpPr>
            <a:spLocks noGrp="1"/>
          </p:cNvSpPr>
          <p:nvPr>
            <p:ph type="body" sz="quarter" idx="22"/>
          </p:nvPr>
        </p:nvSpPr>
        <p:spPr>
          <a:xfrm>
            <a:off x="3274839" y="1174881"/>
            <a:ext cx="2592000" cy="3420000"/>
          </a:xfrm>
          <a:prstGeom prst="rect">
            <a:avLst/>
          </a:prstGeom>
        </p:spPr>
        <p:txBody>
          <a:bodyPr>
            <a:normAutofit/>
          </a:bodyPr>
          <a:lstStyle>
            <a:lvl1pPr marL="0" indent="0">
              <a:spcAft>
                <a:spcPts val="600"/>
              </a:spcAft>
              <a:buFont typeface="Arial" panose="020B0604020202020204" pitchFamily="34" charset="0"/>
              <a:buNone/>
              <a:defRPr sz="1200"/>
            </a:lvl1pPr>
            <a:lvl2pPr>
              <a:defRPr sz="1200"/>
            </a:lvl2pPr>
            <a:lvl3pPr>
              <a:defRPr sz="1200"/>
            </a:lvl3pPr>
            <a:lvl4pPr>
              <a:defRPr sz="1200"/>
            </a:lvl4pPr>
            <a:lvl5pPr>
              <a:defRPr sz="1200"/>
            </a:lvl5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5" y="1174883"/>
            <a:ext cx="2590510"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200" baseline="0">
                <a:solidFill>
                  <a:schemeClr val="tx1"/>
                </a:solidFill>
              </a:defRPr>
            </a:lvl1pPr>
            <a:lvl2pPr>
              <a:defRPr/>
            </a:lvl2pPr>
            <a:lvl3pPr marL="623312" indent="0">
              <a:buNone/>
              <a:defRPr/>
            </a:lvl3pPr>
          </a:lstStyle>
          <a:p>
            <a:pPr lvl="0"/>
            <a:endParaRPr lang="da-DK" dirty="0"/>
          </a:p>
        </p:txBody>
      </p:sp>
    </p:spTree>
    <p:extLst>
      <p:ext uri="{BB962C8B-B14F-4D97-AF65-F5344CB8AC3E}">
        <p14:creationId xmlns:p14="http://schemas.microsoft.com/office/powerpoint/2010/main" val="401895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reaker/ny sektion">
    <p:spTree>
      <p:nvGrpSpPr>
        <p:cNvPr id="1" name=""/>
        <p:cNvGrpSpPr/>
        <p:nvPr/>
      </p:nvGrpSpPr>
      <p:grpSpPr>
        <a:xfrm>
          <a:off x="0" y="0"/>
          <a:ext cx="0" cy="0"/>
          <a:chOff x="0" y="0"/>
          <a:chExt cx="0" cy="0"/>
        </a:xfrm>
      </p:grpSpPr>
      <p:sp>
        <p:nvSpPr>
          <p:cNvPr id="26" name="Rektangel 25"/>
          <p:cNvSpPr/>
          <p:nvPr userDrawn="1"/>
        </p:nvSpPr>
        <p:spPr>
          <a:xfrm>
            <a:off x="1162" y="1167"/>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sz="1800" dirty="0">
              <a:solidFill>
                <a:schemeClr val="bg1"/>
              </a:solidFill>
            </a:endParaRPr>
          </a:p>
        </p:txBody>
      </p:sp>
      <p:sp>
        <p:nvSpPr>
          <p:cNvPr id="27" name="Titel 1"/>
          <p:cNvSpPr>
            <a:spLocks noGrp="1"/>
          </p:cNvSpPr>
          <p:nvPr>
            <p:ph type="title" hasCustomPrompt="1"/>
          </p:nvPr>
        </p:nvSpPr>
        <p:spPr>
          <a:xfrm>
            <a:off x="452642" y="1779662"/>
            <a:ext cx="8229600" cy="857250"/>
          </a:xfrm>
          <a:solidFill>
            <a:schemeClr val="accent1"/>
          </a:solidFill>
        </p:spPr>
        <p:txBody>
          <a:bodyPr>
            <a:normAutofit/>
          </a:bodyPr>
          <a:lstStyle>
            <a:lvl1pPr>
              <a:defRPr sz="4000" baseline="0">
                <a:solidFill>
                  <a:schemeClr val="bg1"/>
                </a:solidFill>
              </a:defRPr>
            </a:lvl1pPr>
          </a:lstStyle>
          <a:p>
            <a:r>
              <a:rPr lang="da-DK" dirty="0"/>
              <a:t>Overskrift til nyt tema/afsnit</a:t>
            </a:r>
          </a:p>
        </p:txBody>
      </p:sp>
      <p:sp>
        <p:nvSpPr>
          <p:cNvPr id="28" name="Pladsholder til tekst 9"/>
          <p:cNvSpPr>
            <a:spLocks noGrp="1"/>
          </p:cNvSpPr>
          <p:nvPr>
            <p:ph type="body" sz="quarter" idx="12" hasCustomPrompt="1"/>
          </p:nvPr>
        </p:nvSpPr>
        <p:spPr>
          <a:xfrm>
            <a:off x="1686923" y="3003798"/>
            <a:ext cx="5761038" cy="1079500"/>
          </a:xfrm>
          <a:prstGeom prst="rect">
            <a:avLst/>
          </a:prstGeom>
          <a:solidFill>
            <a:schemeClr val="accent1"/>
          </a:solidFill>
        </p:spPr>
        <p:txBody>
          <a:bodyPr>
            <a:normAutofit/>
          </a:bodyPr>
          <a:lstStyle>
            <a:lvl1pPr marL="0" indent="0" algn="ctr">
              <a:buNone/>
              <a:defRPr sz="1600" baseline="0">
                <a:solidFill>
                  <a:schemeClr val="bg1"/>
                </a:solidFill>
              </a:defRPr>
            </a:lvl1pPr>
          </a:lstStyle>
          <a:p>
            <a:pPr lvl="0"/>
            <a:r>
              <a:rPr lang="da-DK" dirty="0"/>
              <a:t>Eventuelt kort, uddybende tekst</a:t>
            </a:r>
          </a:p>
        </p:txBody>
      </p:sp>
      <p:sp>
        <p:nvSpPr>
          <p:cNvPr id="16" name="Pladsholder til dato 14"/>
          <p:cNvSpPr>
            <a:spLocks noGrp="1"/>
          </p:cNvSpPr>
          <p:nvPr>
            <p:ph type="dt" sz="half" idx="13"/>
          </p:nvPr>
        </p:nvSpPr>
        <p:spPr>
          <a:xfrm>
            <a:off x="6907877" y="4795241"/>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26. februar 2025</a:t>
            </a:fld>
            <a:endParaRPr lang="da-DK" dirty="0"/>
          </a:p>
        </p:txBody>
      </p:sp>
      <p:sp>
        <p:nvSpPr>
          <p:cNvPr id="17" name="Pladsholder til slidenummer 15"/>
          <p:cNvSpPr>
            <a:spLocks noGrp="1"/>
          </p:cNvSpPr>
          <p:nvPr>
            <p:ph type="sldNum" sz="quarter" idx="17"/>
          </p:nvPr>
        </p:nvSpPr>
        <p:spPr>
          <a:xfrm>
            <a:off x="8155082" y="4795241"/>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87181" y="4698921"/>
            <a:ext cx="972000" cy="365202"/>
          </a:xfrm>
          <a:prstGeom prst="rect">
            <a:avLst/>
          </a:prstGeom>
        </p:spPr>
      </p:pic>
    </p:spTree>
    <p:extLst>
      <p:ext uri="{BB962C8B-B14F-4D97-AF65-F5344CB8AC3E}">
        <p14:creationId xmlns:p14="http://schemas.microsoft.com/office/powerpoint/2010/main" val="303123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kst 1">
    <p:spTree>
      <p:nvGrpSpPr>
        <p:cNvPr id="1" name=""/>
        <p:cNvGrpSpPr/>
        <p:nvPr/>
      </p:nvGrpSpPr>
      <p:grpSpPr>
        <a:xfrm>
          <a:off x="0" y="0"/>
          <a:ext cx="0" cy="0"/>
          <a:chOff x="0" y="0"/>
          <a:chExt cx="0" cy="0"/>
        </a:xfrm>
      </p:grpSpPr>
      <p:grpSp>
        <p:nvGrpSpPr>
          <p:cNvPr id="2" name="Gruppe 1"/>
          <p:cNvGrpSpPr/>
          <p:nvPr userDrawn="1"/>
        </p:nvGrpSpPr>
        <p:grpSpPr>
          <a:xfrm>
            <a:off x="179514" y="261539"/>
            <a:ext cx="551932" cy="632757"/>
            <a:chOff x="7431059" y="329279"/>
            <a:chExt cx="763878" cy="883222"/>
          </a:xfrm>
        </p:grpSpPr>
        <p:sp>
          <p:nvSpPr>
            <p:cNvPr id="22" name="Ellipse 21">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23" name="Ellipse 22">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33" name="Pladsholder til dato 14"/>
          <p:cNvSpPr>
            <a:spLocks noGrp="1"/>
          </p:cNvSpPr>
          <p:nvPr>
            <p:ph type="dt" sz="half" idx="13"/>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26. februar 2025</a:t>
            </a:fld>
            <a:endParaRPr lang="da-DK" dirty="0"/>
          </a:p>
        </p:txBody>
      </p:sp>
      <p:sp>
        <p:nvSpPr>
          <p:cNvPr id="34"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1"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4" name="Billed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sp>
        <p:nvSpPr>
          <p:cNvPr id="18"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52801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26. februar 2025</a:t>
            </a:fld>
            <a:endParaRPr lang="da-DK" dirty="0"/>
          </a:p>
        </p:txBody>
      </p:sp>
      <p:sp>
        <p:nvSpPr>
          <p:cNvPr id="30"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46" name="Billede 4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grpSp>
        <p:nvGrpSpPr>
          <p:cNvPr id="14" name="Gruppe 13"/>
          <p:cNvGrpSpPr/>
          <p:nvPr userDrawn="1"/>
        </p:nvGrpSpPr>
        <p:grpSpPr>
          <a:xfrm>
            <a:off x="8410941" y="271169"/>
            <a:ext cx="551932" cy="632757"/>
            <a:chOff x="7431059" y="329279"/>
            <a:chExt cx="763878" cy="883222"/>
          </a:xfrm>
        </p:grpSpPr>
        <p:sp>
          <p:nvSpPr>
            <p:cNvPr id="15" name="Ellipse 14">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6" name="Ellipse 15">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3"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2"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25185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3">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286"/>
            <a:ext cx="9144000" cy="5138928"/>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2" name="Billede 11"/>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7999294" y="199769"/>
            <a:ext cx="962422" cy="363600"/>
          </a:xfrm>
          <a:prstGeom prst="rect">
            <a:avLst/>
          </a:prstGeom>
        </p:spPr>
      </p:pic>
    </p:spTree>
    <p:extLst>
      <p:ext uri="{BB962C8B-B14F-4D97-AF65-F5344CB8AC3E}">
        <p14:creationId xmlns:p14="http://schemas.microsoft.com/office/powerpoint/2010/main" val="146815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26. februar 2025</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grpSp>
        <p:nvGrpSpPr>
          <p:cNvPr id="12" name="Gruppe 11"/>
          <p:cNvGrpSpPr/>
          <p:nvPr userDrawn="1"/>
        </p:nvGrpSpPr>
        <p:grpSpPr>
          <a:xfrm>
            <a:off x="179514" y="261539"/>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6" y="1174883"/>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297" indent="0">
              <a:buNone/>
              <a:defRPr/>
            </a:lvl3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5" y="1174882"/>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42" indent="0">
              <a:buNone/>
              <a:defRPr/>
            </a:lvl2pPr>
            <a:lvl3pPr marL="623297" indent="0">
              <a:buNone/>
              <a:defRPr/>
            </a:lvl3pPr>
          </a:lstStyle>
          <a:p>
            <a:pPr lvl="0"/>
            <a:endParaRPr lang="da-DK" dirty="0"/>
          </a:p>
        </p:txBody>
      </p:sp>
    </p:spTree>
    <p:extLst>
      <p:ext uri="{BB962C8B-B14F-4D97-AF65-F5344CB8AC3E}">
        <p14:creationId xmlns:p14="http://schemas.microsoft.com/office/powerpoint/2010/main" val="119729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re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26. februar 2025</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9" name="Pladsholder til tekst 5">
            <a:extLst>
              <a:ext uri="{FF2B5EF4-FFF2-40B4-BE49-F238E27FC236}">
                <a16:creationId xmlns:a16="http://schemas.microsoft.com/office/drawing/2014/main" id="{40B81822-3D96-4344-807F-41D29B6F979A}"/>
              </a:ext>
            </a:extLst>
          </p:cNvPr>
          <p:cNvSpPr>
            <a:spLocks noGrp="1"/>
          </p:cNvSpPr>
          <p:nvPr>
            <p:ph type="body" sz="quarter" idx="20"/>
          </p:nvPr>
        </p:nvSpPr>
        <p:spPr>
          <a:xfrm>
            <a:off x="6335584" y="1174881"/>
            <a:ext cx="2592000" cy="3420000"/>
          </a:xfrm>
          <a:prstGeom prst="rect">
            <a:avLst/>
          </a:prstGeom>
        </p:spPr>
        <p:txBody>
          <a:bodyPr>
            <a:normAutofit/>
          </a:bodyPr>
          <a:lstStyle>
            <a:lvl1pPr marL="0" indent="0">
              <a:spcAft>
                <a:spcPts val="600"/>
              </a:spcAft>
              <a:buNone/>
              <a:defRPr sz="1200"/>
            </a:lvl1pPr>
            <a:lvl2pPr>
              <a:defRPr sz="1200"/>
            </a:lvl2pPr>
            <a:lvl3pPr>
              <a:defRPr sz="1200"/>
            </a:lvl3pPr>
            <a:lvl4pPr>
              <a:defRPr sz="1200"/>
            </a:lvl4pPr>
            <a:lvl5pPr>
              <a:defRPr sz="1200"/>
            </a:lvl5pPr>
          </a:lstStyle>
          <a:p>
            <a:pPr lvl="0"/>
            <a:endParaRPr lang="da-DK" dirty="0"/>
          </a:p>
        </p:txBody>
      </p:sp>
      <p:pic>
        <p:nvPicPr>
          <p:cNvPr id="14" name="Billed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grpSp>
        <p:nvGrpSpPr>
          <p:cNvPr id="12" name="Gruppe 11"/>
          <p:cNvGrpSpPr/>
          <p:nvPr userDrawn="1"/>
        </p:nvGrpSpPr>
        <p:grpSpPr>
          <a:xfrm>
            <a:off x="179514" y="261539"/>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5">
            <a:extLst>
              <a:ext uri="{FF2B5EF4-FFF2-40B4-BE49-F238E27FC236}">
                <a16:creationId xmlns:a16="http://schemas.microsoft.com/office/drawing/2014/main" id="{40B81822-3D96-4344-807F-41D29B6F979A}"/>
              </a:ext>
            </a:extLst>
          </p:cNvPr>
          <p:cNvSpPr>
            <a:spLocks noGrp="1"/>
          </p:cNvSpPr>
          <p:nvPr>
            <p:ph type="body" sz="quarter" idx="22"/>
          </p:nvPr>
        </p:nvSpPr>
        <p:spPr>
          <a:xfrm>
            <a:off x="3274839" y="1174881"/>
            <a:ext cx="2592000" cy="3420000"/>
          </a:xfrm>
          <a:prstGeom prst="rect">
            <a:avLst/>
          </a:prstGeom>
        </p:spPr>
        <p:txBody>
          <a:bodyPr>
            <a:normAutofit/>
          </a:bodyPr>
          <a:lstStyle>
            <a:lvl1pPr marL="0" indent="0">
              <a:spcAft>
                <a:spcPts val="600"/>
              </a:spcAft>
              <a:buFont typeface="Arial" panose="020B0604020202020204" pitchFamily="34" charset="0"/>
              <a:buNone/>
              <a:defRPr sz="1200"/>
            </a:lvl1pPr>
            <a:lvl2pPr>
              <a:defRPr sz="1200"/>
            </a:lvl2pPr>
            <a:lvl3pPr>
              <a:defRPr sz="1200"/>
            </a:lvl3pPr>
            <a:lvl4pPr>
              <a:defRPr sz="1200"/>
            </a:lvl4pPr>
            <a:lvl5pPr>
              <a:defRPr sz="1200"/>
            </a:lvl5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6" y="1174884"/>
            <a:ext cx="2590510"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200" baseline="0">
                <a:solidFill>
                  <a:schemeClr val="tx1"/>
                </a:solidFill>
              </a:defRPr>
            </a:lvl1pPr>
            <a:lvl2pPr>
              <a:defRPr/>
            </a:lvl2pPr>
            <a:lvl3pPr marL="623297" indent="0">
              <a:buNone/>
              <a:defRPr/>
            </a:lvl3pPr>
          </a:lstStyle>
          <a:p>
            <a:pPr lvl="0"/>
            <a:endParaRPr lang="da-DK" dirty="0"/>
          </a:p>
        </p:txBody>
      </p:sp>
    </p:spTree>
    <p:extLst>
      <p:ext uri="{BB962C8B-B14F-4D97-AF65-F5344CB8AC3E}">
        <p14:creationId xmlns:p14="http://schemas.microsoft.com/office/powerpoint/2010/main" val="1532655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Breaker/ny sektion">
    <p:spTree>
      <p:nvGrpSpPr>
        <p:cNvPr id="1" name=""/>
        <p:cNvGrpSpPr/>
        <p:nvPr/>
      </p:nvGrpSpPr>
      <p:grpSpPr>
        <a:xfrm>
          <a:off x="0" y="0"/>
          <a:ext cx="0" cy="0"/>
          <a:chOff x="0" y="0"/>
          <a:chExt cx="0" cy="0"/>
        </a:xfrm>
      </p:grpSpPr>
      <p:sp>
        <p:nvSpPr>
          <p:cNvPr id="26" name="Rektangel 25"/>
          <p:cNvSpPr/>
          <p:nvPr userDrawn="1"/>
        </p:nvSpPr>
        <p:spPr>
          <a:xfrm>
            <a:off x="1162" y="1167"/>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sz="1800" dirty="0">
              <a:solidFill>
                <a:schemeClr val="bg1"/>
              </a:solidFill>
            </a:endParaRPr>
          </a:p>
        </p:txBody>
      </p:sp>
      <p:sp>
        <p:nvSpPr>
          <p:cNvPr id="27" name="Titel 1"/>
          <p:cNvSpPr>
            <a:spLocks noGrp="1"/>
          </p:cNvSpPr>
          <p:nvPr>
            <p:ph type="title" hasCustomPrompt="1"/>
          </p:nvPr>
        </p:nvSpPr>
        <p:spPr>
          <a:xfrm>
            <a:off x="452642" y="1779662"/>
            <a:ext cx="8229600" cy="857250"/>
          </a:xfrm>
          <a:solidFill>
            <a:schemeClr val="accent1"/>
          </a:solidFill>
        </p:spPr>
        <p:txBody>
          <a:bodyPr>
            <a:normAutofit/>
          </a:bodyPr>
          <a:lstStyle>
            <a:lvl1pPr>
              <a:defRPr sz="4000" baseline="0">
                <a:solidFill>
                  <a:schemeClr val="bg1"/>
                </a:solidFill>
              </a:defRPr>
            </a:lvl1pPr>
          </a:lstStyle>
          <a:p>
            <a:r>
              <a:rPr lang="da-DK" dirty="0"/>
              <a:t>Overskrift til nyt tema/afsnit</a:t>
            </a:r>
          </a:p>
        </p:txBody>
      </p:sp>
      <p:sp>
        <p:nvSpPr>
          <p:cNvPr id="28" name="Pladsholder til tekst 9"/>
          <p:cNvSpPr>
            <a:spLocks noGrp="1"/>
          </p:cNvSpPr>
          <p:nvPr>
            <p:ph type="body" sz="quarter" idx="12" hasCustomPrompt="1"/>
          </p:nvPr>
        </p:nvSpPr>
        <p:spPr>
          <a:xfrm>
            <a:off x="1686923" y="3003798"/>
            <a:ext cx="5761038" cy="1079500"/>
          </a:xfrm>
          <a:prstGeom prst="rect">
            <a:avLst/>
          </a:prstGeom>
          <a:solidFill>
            <a:schemeClr val="accent1"/>
          </a:solidFill>
        </p:spPr>
        <p:txBody>
          <a:bodyPr>
            <a:normAutofit/>
          </a:bodyPr>
          <a:lstStyle>
            <a:lvl1pPr marL="0" indent="0" algn="ctr">
              <a:buNone/>
              <a:defRPr sz="1600" baseline="0">
                <a:solidFill>
                  <a:schemeClr val="bg1"/>
                </a:solidFill>
              </a:defRPr>
            </a:lvl1pPr>
          </a:lstStyle>
          <a:p>
            <a:pPr lvl="0"/>
            <a:r>
              <a:rPr lang="da-DK" dirty="0"/>
              <a:t>Eventuelt kort, uddybende tekst</a:t>
            </a:r>
          </a:p>
        </p:txBody>
      </p:sp>
      <p:sp>
        <p:nvSpPr>
          <p:cNvPr id="16" name="Pladsholder til dato 14"/>
          <p:cNvSpPr>
            <a:spLocks noGrp="1"/>
          </p:cNvSpPr>
          <p:nvPr>
            <p:ph type="dt" sz="half" idx="13"/>
          </p:nvPr>
        </p:nvSpPr>
        <p:spPr>
          <a:xfrm>
            <a:off x="6907878" y="4795242"/>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26. februar 2025</a:t>
            </a:fld>
            <a:endParaRPr lang="da-DK" dirty="0"/>
          </a:p>
        </p:txBody>
      </p:sp>
      <p:sp>
        <p:nvSpPr>
          <p:cNvPr id="17" name="Pladsholder til slidenummer 15"/>
          <p:cNvSpPr>
            <a:spLocks noGrp="1"/>
          </p:cNvSpPr>
          <p:nvPr>
            <p:ph type="sldNum" sz="quarter" idx="17"/>
          </p:nvPr>
        </p:nvSpPr>
        <p:spPr>
          <a:xfrm>
            <a:off x="8155082" y="4795242"/>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87181" y="4698921"/>
            <a:ext cx="972000" cy="365202"/>
          </a:xfrm>
          <a:prstGeom prst="rect">
            <a:avLst/>
          </a:prstGeom>
        </p:spPr>
      </p:pic>
    </p:spTree>
    <p:extLst>
      <p:ext uri="{BB962C8B-B14F-4D97-AF65-F5344CB8AC3E}">
        <p14:creationId xmlns:p14="http://schemas.microsoft.com/office/powerpoint/2010/main" val="1828504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26. februar 2025</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46" name="Billede 4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4" name="Gruppe 13"/>
          <p:cNvGrpSpPr/>
          <p:nvPr userDrawn="1"/>
        </p:nvGrpSpPr>
        <p:grpSpPr>
          <a:xfrm>
            <a:off x="8410939" y="271169"/>
            <a:ext cx="551932" cy="632757"/>
            <a:chOff x="7431059" y="329279"/>
            <a:chExt cx="763878" cy="883222"/>
          </a:xfrm>
        </p:grpSpPr>
        <p:sp>
          <p:nvSpPr>
            <p:cNvPr id="15" name="Ellipse 14">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6" name="Ellipse 15">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3"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2"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63883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26. februar 2025</a:t>
            </a:fld>
            <a:endParaRPr lang="da-DK" dirty="0"/>
          </a:p>
        </p:txBody>
      </p:sp>
      <p:sp>
        <p:nvSpPr>
          <p:cNvPr id="18" name="Pladsholder til slidenummer 15"/>
          <p:cNvSpPr>
            <a:spLocks noGrp="1"/>
          </p:cNvSpPr>
          <p:nvPr>
            <p:ph type="sldNum" sz="quarter" idx="18"/>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2" name="Gruppe 11"/>
          <p:cNvGrpSpPr/>
          <p:nvPr userDrawn="1"/>
        </p:nvGrpSpPr>
        <p:grpSpPr>
          <a:xfrm>
            <a:off x="179513" y="261537"/>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4" y="1174881"/>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327" indent="0">
              <a:buNone/>
              <a:defRPr/>
            </a:lvl3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3" y="1174880"/>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58" indent="0">
              <a:buNone/>
              <a:defRPr/>
            </a:lvl2pPr>
            <a:lvl3pPr marL="623327" indent="0">
              <a:buNone/>
              <a:defRPr/>
            </a:lvl3pPr>
          </a:lstStyle>
          <a:p>
            <a:pPr lvl="0"/>
            <a:endParaRPr lang="da-DK" dirty="0"/>
          </a:p>
        </p:txBody>
      </p:sp>
    </p:spTree>
    <p:extLst>
      <p:ext uri="{BB962C8B-B14F-4D97-AF65-F5344CB8AC3E}">
        <p14:creationId xmlns:p14="http://schemas.microsoft.com/office/powerpoint/2010/main" val="230874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re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26. februar 2025</a:t>
            </a:fld>
            <a:endParaRPr lang="da-DK" dirty="0"/>
          </a:p>
        </p:txBody>
      </p:sp>
      <p:sp>
        <p:nvSpPr>
          <p:cNvPr id="18" name="Pladsholder til slidenummer 15"/>
          <p:cNvSpPr>
            <a:spLocks noGrp="1"/>
          </p:cNvSpPr>
          <p:nvPr>
            <p:ph type="sldNum" sz="quarter" idx="18"/>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9" name="Pladsholder til tekst 5">
            <a:extLst>
              <a:ext uri="{FF2B5EF4-FFF2-40B4-BE49-F238E27FC236}">
                <a16:creationId xmlns:a16="http://schemas.microsoft.com/office/drawing/2014/main" id="{40B81822-3D96-4344-807F-41D29B6F979A}"/>
              </a:ext>
            </a:extLst>
          </p:cNvPr>
          <p:cNvSpPr>
            <a:spLocks noGrp="1"/>
          </p:cNvSpPr>
          <p:nvPr>
            <p:ph type="body" sz="quarter" idx="20"/>
          </p:nvPr>
        </p:nvSpPr>
        <p:spPr>
          <a:xfrm>
            <a:off x="6335584" y="1174881"/>
            <a:ext cx="2592000" cy="3420000"/>
          </a:xfrm>
          <a:prstGeom prst="rect">
            <a:avLst/>
          </a:prstGeom>
        </p:spPr>
        <p:txBody>
          <a:bodyPr>
            <a:normAutofit/>
          </a:bodyPr>
          <a:lstStyle>
            <a:lvl1pPr marL="0" indent="0">
              <a:spcAft>
                <a:spcPts val="600"/>
              </a:spcAft>
              <a:buNone/>
              <a:defRPr sz="1200"/>
            </a:lvl1pPr>
            <a:lvl2pPr>
              <a:defRPr sz="1200"/>
            </a:lvl2pPr>
            <a:lvl3pPr>
              <a:defRPr sz="1200"/>
            </a:lvl3pPr>
            <a:lvl4pPr>
              <a:defRPr sz="1200"/>
            </a:lvl4pPr>
            <a:lvl5pPr>
              <a:defRPr sz="1200"/>
            </a:lvl5pPr>
          </a:lstStyle>
          <a:p>
            <a:pPr lvl="0"/>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2" name="Gruppe 11"/>
          <p:cNvGrpSpPr/>
          <p:nvPr userDrawn="1"/>
        </p:nvGrpSpPr>
        <p:grpSpPr>
          <a:xfrm>
            <a:off x="179513" y="261537"/>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5">
            <a:extLst>
              <a:ext uri="{FF2B5EF4-FFF2-40B4-BE49-F238E27FC236}">
                <a16:creationId xmlns:a16="http://schemas.microsoft.com/office/drawing/2014/main" id="{40B81822-3D96-4344-807F-41D29B6F979A}"/>
              </a:ext>
            </a:extLst>
          </p:cNvPr>
          <p:cNvSpPr>
            <a:spLocks noGrp="1"/>
          </p:cNvSpPr>
          <p:nvPr>
            <p:ph type="body" sz="quarter" idx="22"/>
          </p:nvPr>
        </p:nvSpPr>
        <p:spPr>
          <a:xfrm>
            <a:off x="3274839" y="1174881"/>
            <a:ext cx="2592000" cy="3420000"/>
          </a:xfrm>
          <a:prstGeom prst="rect">
            <a:avLst/>
          </a:prstGeom>
        </p:spPr>
        <p:txBody>
          <a:bodyPr>
            <a:normAutofit/>
          </a:bodyPr>
          <a:lstStyle>
            <a:lvl1pPr marL="0" indent="0">
              <a:spcAft>
                <a:spcPts val="600"/>
              </a:spcAft>
              <a:buFont typeface="Arial" panose="020B0604020202020204" pitchFamily="34" charset="0"/>
              <a:buNone/>
              <a:defRPr sz="1200"/>
            </a:lvl1pPr>
            <a:lvl2pPr>
              <a:defRPr sz="1200"/>
            </a:lvl2pPr>
            <a:lvl3pPr>
              <a:defRPr sz="1200"/>
            </a:lvl3pPr>
            <a:lvl4pPr>
              <a:defRPr sz="1200"/>
            </a:lvl4pPr>
            <a:lvl5pPr>
              <a:defRPr sz="1200"/>
            </a:lvl5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4" y="1174882"/>
            <a:ext cx="2590510"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200" baseline="0">
                <a:solidFill>
                  <a:schemeClr val="tx1"/>
                </a:solidFill>
              </a:defRPr>
            </a:lvl1pPr>
            <a:lvl2pPr>
              <a:defRPr/>
            </a:lvl2pPr>
            <a:lvl3pPr marL="623327" indent="0">
              <a:buNone/>
              <a:defRPr/>
            </a:lvl3pPr>
          </a:lstStyle>
          <a:p>
            <a:pPr lvl="0"/>
            <a:endParaRPr lang="da-DK" dirty="0"/>
          </a:p>
        </p:txBody>
      </p:sp>
    </p:spTree>
    <p:extLst>
      <p:ext uri="{BB962C8B-B14F-4D97-AF65-F5344CB8AC3E}">
        <p14:creationId xmlns:p14="http://schemas.microsoft.com/office/powerpoint/2010/main" val="842690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Overskrift og to spalter">
    <p:spTree>
      <p:nvGrpSpPr>
        <p:cNvPr id="1" name=""/>
        <p:cNvGrpSpPr/>
        <p:nvPr/>
      </p:nvGrpSpPr>
      <p:grpSpPr>
        <a:xfrm>
          <a:off x="0" y="0"/>
          <a:ext cx="0" cy="0"/>
          <a:chOff x="0" y="0"/>
          <a:chExt cx="0" cy="0"/>
        </a:xfrm>
      </p:grpSpPr>
      <p:sp>
        <p:nvSpPr>
          <p:cNvPr id="9" name="Pladsholder til titel 1"/>
          <p:cNvSpPr>
            <a:spLocks noGrp="1"/>
          </p:cNvSpPr>
          <p:nvPr>
            <p:ph type="title" hasCustomPrompt="1"/>
          </p:nvPr>
        </p:nvSpPr>
        <p:spPr>
          <a:xfrm>
            <a:off x="417251" y="205979"/>
            <a:ext cx="8313603" cy="857250"/>
          </a:xfrm>
          <a:prstGeom prst="rect">
            <a:avLst/>
          </a:prstGeom>
        </p:spPr>
        <p:txBody>
          <a:bodyPr vert="horz" lIns="0" tIns="40934" rIns="81869" bIns="40934" rtlCol="0" anchor="b" anchorCtr="0">
            <a:normAutofit/>
          </a:bodyPr>
          <a:lstStyle>
            <a:lvl1pPr>
              <a:defRPr/>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
        <p:nvSpPr>
          <p:cNvPr id="3" name="Pladsholder til tekst 2"/>
          <p:cNvSpPr>
            <a:spLocks noGrp="1"/>
          </p:cNvSpPr>
          <p:nvPr>
            <p:ph type="body" sz="quarter" idx="21" hasCustomPrompt="1"/>
          </p:nvPr>
        </p:nvSpPr>
        <p:spPr>
          <a:xfrm>
            <a:off x="419470" y="1188504"/>
            <a:ext cx="3990605" cy="3219450"/>
          </a:xfrm>
        </p:spPr>
        <p:txBody>
          <a:bodyPr/>
          <a:lstStyle/>
          <a:p>
            <a:pPr lvl="0"/>
            <a:r>
              <a:rPr lang="da-DK" dirty="0"/>
              <a:t>Klik for at tilføje tekst</a:t>
            </a:r>
          </a:p>
        </p:txBody>
      </p:sp>
      <p:sp>
        <p:nvSpPr>
          <p:cNvPr id="10" name="Pladsholder til tekst 2"/>
          <p:cNvSpPr>
            <a:spLocks noGrp="1"/>
          </p:cNvSpPr>
          <p:nvPr>
            <p:ph type="body" sz="quarter" idx="22" hasCustomPrompt="1"/>
          </p:nvPr>
        </p:nvSpPr>
        <p:spPr>
          <a:xfrm>
            <a:off x="4733926" y="1188504"/>
            <a:ext cx="3995042" cy="3219450"/>
          </a:xfrm>
        </p:spPr>
        <p:txBody>
          <a:bodyPr/>
          <a:lstStyle/>
          <a:p>
            <a:pPr lvl="0"/>
            <a:r>
              <a:rPr lang="da-DK" dirty="0"/>
              <a:t>Klik for at tilføje tekst</a:t>
            </a:r>
          </a:p>
        </p:txBody>
      </p:sp>
      <p:sp>
        <p:nvSpPr>
          <p:cNvPr id="5" name="Tekstfelt 4"/>
          <p:cNvSpPr txBox="1"/>
          <p:nvPr userDrawn="1"/>
        </p:nvSpPr>
        <p:spPr>
          <a:xfrm flipH="1">
            <a:off x="417251" y="4723147"/>
            <a:ext cx="1093921" cy="196208"/>
          </a:xfrm>
          <a:prstGeom prst="rect">
            <a:avLst/>
          </a:prstGeom>
          <a:noFill/>
        </p:spPr>
        <p:txBody>
          <a:bodyPr wrap="square" lIns="0" rtlCol="0" anchor="ctr">
            <a:spAutoFit/>
          </a:bodyPr>
          <a:lstStyle/>
          <a:p>
            <a:r>
              <a:rPr lang="en-US" sz="675" dirty="0" err="1"/>
              <a:t>Energistyrelsen</a:t>
            </a:r>
            <a:endParaRPr lang="da-DK" sz="675" dirty="0"/>
          </a:p>
        </p:txBody>
      </p:sp>
      <p:cxnSp>
        <p:nvCxnSpPr>
          <p:cNvPr id="12" name="Lige forbindelse 11"/>
          <p:cNvCxnSpPr/>
          <p:nvPr userDrawn="1"/>
        </p:nvCxnSpPr>
        <p:spPr>
          <a:xfrm flipH="1">
            <a:off x="417251" y="4614173"/>
            <a:ext cx="7111071" cy="0"/>
          </a:xfrm>
          <a:prstGeom prst="line">
            <a:avLst/>
          </a:prstGeom>
        </p:spPr>
        <p:style>
          <a:lnRef idx="1">
            <a:schemeClr val="dk1"/>
          </a:lnRef>
          <a:fillRef idx="0">
            <a:schemeClr val="dk1"/>
          </a:fillRef>
          <a:effectRef idx="0">
            <a:schemeClr val="dk1"/>
          </a:effectRef>
          <a:fontRef idx="minor">
            <a:schemeClr val="tx1"/>
          </a:fontRef>
        </p:style>
      </p:cxnSp>
      <p:sp>
        <p:nvSpPr>
          <p:cNvPr id="13" name="Pladsholder til dato 14"/>
          <p:cNvSpPr>
            <a:spLocks noGrp="1"/>
          </p:cNvSpPr>
          <p:nvPr>
            <p:ph type="dt" sz="half" idx="13"/>
          </p:nvPr>
        </p:nvSpPr>
        <p:spPr>
          <a:xfrm>
            <a:off x="6296349" y="4722053"/>
            <a:ext cx="1231973" cy="189198"/>
          </a:xfrm>
          <a:prstGeom prst="rect">
            <a:avLst/>
          </a:prstGeom>
        </p:spPr>
        <p:txBody>
          <a:bodyPr lIns="0" tIns="0" rIns="0" bIns="0" anchor="ctr" anchorCtr="0"/>
          <a:lstStyle>
            <a:lvl1pPr algn="r">
              <a:defRPr sz="675">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26. februar 2025</a:t>
            </a:fld>
            <a:endParaRPr lang="da-DK" dirty="0"/>
          </a:p>
        </p:txBody>
      </p:sp>
      <p:cxnSp>
        <p:nvCxnSpPr>
          <p:cNvPr id="15" name="Lige forbindelse 14"/>
          <p:cNvCxnSpPr/>
          <p:nvPr userDrawn="1"/>
        </p:nvCxnSpPr>
        <p:spPr>
          <a:xfrm flipH="1">
            <a:off x="7629525" y="4614173"/>
            <a:ext cx="1097225" cy="0"/>
          </a:xfrm>
          <a:prstGeom prst="line">
            <a:avLst/>
          </a:prstGeom>
        </p:spPr>
        <p:style>
          <a:lnRef idx="1">
            <a:schemeClr val="dk1"/>
          </a:lnRef>
          <a:fillRef idx="0">
            <a:schemeClr val="dk1"/>
          </a:fillRef>
          <a:effectRef idx="0">
            <a:schemeClr val="dk1"/>
          </a:effectRef>
          <a:fontRef idx="minor">
            <a:schemeClr val="tx1"/>
          </a:fontRef>
        </p:style>
      </p:cxnSp>
      <p:sp>
        <p:nvSpPr>
          <p:cNvPr id="21"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8014126" y="4726652"/>
            <a:ext cx="712624" cy="189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675" dirty="0">
                <a:solidFill>
                  <a:schemeClr val="tx1"/>
                </a:solidFill>
                <a:latin typeface="Roboto" panose="02000000000000000000" pitchFamily="2" charset="0"/>
                <a:ea typeface="Roboto" panose="02000000000000000000" pitchFamily="2" charset="0"/>
              </a:rPr>
              <a:t> Side </a:t>
            </a:r>
            <a:fld id="{24C8C45C-947F-4981-8B3F-4F32E973C901}" type="slidenum">
              <a:rPr lang="da-DK" sz="675" smtClean="0">
                <a:solidFill>
                  <a:schemeClr val="tx1"/>
                </a:solidFill>
                <a:latin typeface="Roboto" panose="02000000000000000000" pitchFamily="2" charset="0"/>
                <a:ea typeface="Roboto" panose="02000000000000000000" pitchFamily="2" charset="0"/>
              </a:rPr>
              <a:pPr algn="r"/>
              <a:t>‹nr.›</a:t>
            </a:fld>
            <a:endParaRPr lang="da-DK" sz="675" dirty="0">
              <a:solidFill>
                <a:schemeClr val="tx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5907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4">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3999" cy="5143500"/>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2" name="Billede 11"/>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7999294" y="199769"/>
            <a:ext cx="962422" cy="363600"/>
          </a:xfrm>
          <a:prstGeom prst="rect">
            <a:avLst/>
          </a:prstGeom>
        </p:spPr>
      </p:pic>
    </p:spTree>
    <p:extLst>
      <p:ext uri="{BB962C8B-B14F-4D97-AF65-F5344CB8AC3E}">
        <p14:creationId xmlns:p14="http://schemas.microsoft.com/office/powerpoint/2010/main" val="2731642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5">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1" name="Billed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326857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t slide">
    <p:spTree>
      <p:nvGrpSpPr>
        <p:cNvPr id="1" name=""/>
        <p:cNvGrpSpPr/>
        <p:nvPr/>
      </p:nvGrpSpPr>
      <p:grpSpPr>
        <a:xfrm>
          <a:off x="0" y="0"/>
          <a:ext cx="0" cy="0"/>
          <a:chOff x="0" y="0"/>
          <a:chExt cx="0" cy="0"/>
        </a:xfrm>
      </p:grpSpPr>
      <p:grpSp>
        <p:nvGrpSpPr>
          <p:cNvPr id="5" name="Gruppe 4"/>
          <p:cNvGrpSpPr/>
          <p:nvPr userDrawn="1"/>
        </p:nvGrpSpPr>
        <p:grpSpPr>
          <a:xfrm>
            <a:off x="179513" y="261537"/>
            <a:ext cx="551932" cy="632757"/>
            <a:chOff x="7431059" y="329279"/>
            <a:chExt cx="763878" cy="883222"/>
          </a:xfrm>
        </p:grpSpPr>
        <p:sp>
          <p:nvSpPr>
            <p:cNvPr id="6" name="Ellipse 5">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Ellipse 6">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8"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26. februar 2025</a:t>
            </a:fld>
            <a:endParaRPr lang="da-DK" dirty="0"/>
          </a:p>
        </p:txBody>
      </p:sp>
      <p:sp>
        <p:nvSpPr>
          <p:cNvPr id="9"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0"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1" name="Billede 10"/>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spTree>
    <p:extLst>
      <p:ext uri="{BB962C8B-B14F-4D97-AF65-F5344CB8AC3E}">
        <p14:creationId xmlns:p14="http://schemas.microsoft.com/office/powerpoint/2010/main" val="346718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26. februar 2025</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46" name="Billede 4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4" name="Gruppe 13"/>
          <p:cNvGrpSpPr/>
          <p:nvPr userDrawn="1"/>
        </p:nvGrpSpPr>
        <p:grpSpPr>
          <a:xfrm>
            <a:off x="8410939" y="271169"/>
            <a:ext cx="551932" cy="632757"/>
            <a:chOff x="7431059" y="329279"/>
            <a:chExt cx="763878" cy="883222"/>
          </a:xfrm>
        </p:grpSpPr>
        <p:sp>
          <p:nvSpPr>
            <p:cNvPr id="15" name="Ellipse 14">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6" name="Ellipse 15">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3"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2"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418651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26. februar 2025</a:t>
            </a:fld>
            <a:endParaRPr lang="da-DK" dirty="0"/>
          </a:p>
        </p:txBody>
      </p:sp>
      <p:sp>
        <p:nvSpPr>
          <p:cNvPr id="18" name="Pladsholder til slidenummer 15"/>
          <p:cNvSpPr>
            <a:spLocks noGrp="1"/>
          </p:cNvSpPr>
          <p:nvPr>
            <p:ph type="sldNum" sz="quarter" idx="18"/>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2" name="Gruppe 11"/>
          <p:cNvGrpSpPr/>
          <p:nvPr userDrawn="1"/>
        </p:nvGrpSpPr>
        <p:grpSpPr>
          <a:xfrm>
            <a:off x="179513" y="261537"/>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4" y="1174881"/>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327" indent="0">
              <a:buNone/>
              <a:defRPr/>
            </a:lvl3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3" y="1174880"/>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58" indent="0">
              <a:buNone/>
              <a:defRPr/>
            </a:lvl2pPr>
            <a:lvl3pPr marL="623327" indent="0">
              <a:buNone/>
              <a:defRPr/>
            </a:lvl3pPr>
          </a:lstStyle>
          <a:p>
            <a:pPr lvl="0"/>
            <a:endParaRPr lang="da-DK" dirty="0"/>
          </a:p>
        </p:txBody>
      </p:sp>
    </p:spTree>
    <p:extLst>
      <p:ext uri="{BB962C8B-B14F-4D97-AF65-F5344CB8AC3E}">
        <p14:creationId xmlns:p14="http://schemas.microsoft.com/office/powerpoint/2010/main" val="178268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26. februar 2025</a:t>
            </a:fld>
            <a:endParaRPr lang="da-DK" dirty="0"/>
          </a:p>
        </p:txBody>
      </p:sp>
      <p:sp>
        <p:nvSpPr>
          <p:cNvPr id="18" name="Pladsholder til slidenummer 15"/>
          <p:cNvSpPr>
            <a:spLocks noGrp="1"/>
          </p:cNvSpPr>
          <p:nvPr>
            <p:ph type="sldNum" sz="quarter" idx="18"/>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9" name="Pladsholder til tekst 5">
            <a:extLst>
              <a:ext uri="{FF2B5EF4-FFF2-40B4-BE49-F238E27FC236}">
                <a16:creationId xmlns:a16="http://schemas.microsoft.com/office/drawing/2014/main" id="{40B81822-3D96-4344-807F-41D29B6F979A}"/>
              </a:ext>
            </a:extLst>
          </p:cNvPr>
          <p:cNvSpPr>
            <a:spLocks noGrp="1"/>
          </p:cNvSpPr>
          <p:nvPr>
            <p:ph type="body" sz="quarter" idx="20"/>
          </p:nvPr>
        </p:nvSpPr>
        <p:spPr>
          <a:xfrm>
            <a:off x="6335584" y="1174881"/>
            <a:ext cx="2592000" cy="3420000"/>
          </a:xfrm>
          <a:prstGeom prst="rect">
            <a:avLst/>
          </a:prstGeom>
        </p:spPr>
        <p:txBody>
          <a:bodyPr>
            <a:normAutofit/>
          </a:bodyPr>
          <a:lstStyle>
            <a:lvl1pPr marL="0" indent="0">
              <a:spcAft>
                <a:spcPts val="600"/>
              </a:spcAft>
              <a:buNone/>
              <a:defRPr sz="1200"/>
            </a:lvl1pPr>
            <a:lvl2pPr>
              <a:defRPr sz="1200"/>
            </a:lvl2pPr>
            <a:lvl3pPr>
              <a:defRPr sz="1200"/>
            </a:lvl3pPr>
            <a:lvl4pPr>
              <a:defRPr sz="1200"/>
            </a:lvl4pPr>
            <a:lvl5pPr>
              <a:defRPr sz="1200"/>
            </a:lvl5pPr>
          </a:lstStyle>
          <a:p>
            <a:pPr lvl="0"/>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2" name="Gruppe 11"/>
          <p:cNvGrpSpPr/>
          <p:nvPr userDrawn="1"/>
        </p:nvGrpSpPr>
        <p:grpSpPr>
          <a:xfrm>
            <a:off x="179513" y="261537"/>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5">
            <a:extLst>
              <a:ext uri="{FF2B5EF4-FFF2-40B4-BE49-F238E27FC236}">
                <a16:creationId xmlns:a16="http://schemas.microsoft.com/office/drawing/2014/main" id="{40B81822-3D96-4344-807F-41D29B6F979A}"/>
              </a:ext>
            </a:extLst>
          </p:cNvPr>
          <p:cNvSpPr>
            <a:spLocks noGrp="1"/>
          </p:cNvSpPr>
          <p:nvPr>
            <p:ph type="body" sz="quarter" idx="22"/>
          </p:nvPr>
        </p:nvSpPr>
        <p:spPr>
          <a:xfrm>
            <a:off x="3274839" y="1174881"/>
            <a:ext cx="2592000" cy="3420000"/>
          </a:xfrm>
          <a:prstGeom prst="rect">
            <a:avLst/>
          </a:prstGeom>
        </p:spPr>
        <p:txBody>
          <a:bodyPr>
            <a:normAutofit/>
          </a:bodyPr>
          <a:lstStyle>
            <a:lvl1pPr marL="0" indent="0">
              <a:spcAft>
                <a:spcPts val="600"/>
              </a:spcAft>
              <a:buFont typeface="Arial" panose="020B0604020202020204" pitchFamily="34" charset="0"/>
              <a:buNone/>
              <a:defRPr sz="1200"/>
            </a:lvl1pPr>
            <a:lvl2pPr>
              <a:defRPr sz="1200"/>
            </a:lvl2pPr>
            <a:lvl3pPr>
              <a:defRPr sz="1200"/>
            </a:lvl3pPr>
            <a:lvl4pPr>
              <a:defRPr sz="1200"/>
            </a:lvl4pPr>
            <a:lvl5pPr>
              <a:defRPr sz="1200"/>
            </a:lvl5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4" y="1174882"/>
            <a:ext cx="2590510"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200" baseline="0">
                <a:solidFill>
                  <a:schemeClr val="tx1"/>
                </a:solidFill>
              </a:defRPr>
            </a:lvl1pPr>
            <a:lvl2pPr>
              <a:defRPr/>
            </a:lvl2pPr>
            <a:lvl3pPr marL="623327" indent="0">
              <a:buNone/>
              <a:defRPr/>
            </a:lvl3pPr>
          </a:lstStyle>
          <a:p>
            <a:pPr lvl="0"/>
            <a:endParaRPr lang="da-DK" dirty="0"/>
          </a:p>
        </p:txBody>
      </p:sp>
    </p:spTree>
    <p:extLst>
      <p:ext uri="{BB962C8B-B14F-4D97-AF65-F5344CB8AC3E}">
        <p14:creationId xmlns:p14="http://schemas.microsoft.com/office/powerpoint/2010/main" val="73511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2.xml"/></Relationships>
</file>

<file path=ppt/slideMasters/_rels/slideMaster10.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slideLayout" Target="../slideLayouts/slideLayout35.xml"/><Relationship Id="rId7" Type="http://schemas.openxmlformats.org/officeDocument/2006/relationships/tags" Target="../tags/tag11.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vmlDrawing" Target="../drawings/vmlDrawing10.vml"/><Relationship Id="rId5" Type="http://schemas.openxmlformats.org/officeDocument/2006/relationships/theme" Target="../theme/theme10.xml"/><Relationship Id="rId4" Type="http://schemas.openxmlformats.org/officeDocument/2006/relationships/slideLayout" Target="../slideLayouts/slideLayout36.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9.xml"/><Relationship Id="rId7" Type="http://schemas.openxmlformats.org/officeDocument/2006/relationships/oleObject" Target="../embeddings/oleObject2.bin"/><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ags" Target="../tags/tag3.xml"/><Relationship Id="rId5" Type="http://schemas.openxmlformats.org/officeDocument/2006/relationships/vmlDrawing" Target="../drawings/vmlDrawing2.v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12.xml"/><Relationship Id="rId7" Type="http://schemas.openxmlformats.org/officeDocument/2006/relationships/tags" Target="../tags/tag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vmlDrawing" Target="../drawings/vmlDrawing3.vml"/><Relationship Id="rId5" Type="http://schemas.openxmlformats.org/officeDocument/2006/relationships/theme" Target="../theme/theme3.xml"/><Relationship Id="rId4" Type="http://schemas.openxmlformats.org/officeDocument/2006/relationships/slideLayout" Target="../slideLayouts/slideLayout13.xml"/><Relationship Id="rId9"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1.emf"/><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oleObject" Target="../embeddings/oleObject4.bin"/><Relationship Id="rId5" Type="http://schemas.openxmlformats.org/officeDocument/2006/relationships/tags" Target="../tags/tag5.xml"/><Relationship Id="rId4" Type="http://schemas.openxmlformats.org/officeDocument/2006/relationships/vmlDrawing" Target="../drawings/vmlDrawing4.v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7" Type="http://schemas.openxmlformats.org/officeDocument/2006/relationships/image" Target="../media/image1.emf"/><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oleObject" Target="../embeddings/oleObject5.bin"/><Relationship Id="rId5" Type="http://schemas.openxmlformats.org/officeDocument/2006/relationships/tags" Target="../tags/tag6.xml"/><Relationship Id="rId4" Type="http://schemas.openxmlformats.org/officeDocument/2006/relationships/vmlDrawing" Target="../drawings/vmlDrawing5.vml"/></Relationships>
</file>

<file path=ppt/slideMasters/_rels/slideMaster6.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slideLayout" Target="../slideLayouts/slideLayout20.xml"/><Relationship Id="rId7" Type="http://schemas.openxmlformats.org/officeDocument/2006/relationships/tags" Target="../tags/tag7.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vmlDrawing" Target="../drawings/vmlDrawing6.vml"/><Relationship Id="rId5" Type="http://schemas.openxmlformats.org/officeDocument/2006/relationships/theme" Target="../theme/theme6.xml"/><Relationship Id="rId4" Type="http://schemas.openxmlformats.org/officeDocument/2006/relationships/slideLayout" Target="../slideLayouts/slideLayout21.xml"/><Relationship Id="rId9"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3" Type="http://schemas.openxmlformats.org/officeDocument/2006/relationships/vmlDrawing" Target="../drawings/vmlDrawing7.vml"/><Relationship Id="rId2" Type="http://schemas.openxmlformats.org/officeDocument/2006/relationships/theme" Target="../theme/theme7.xml"/><Relationship Id="rId1" Type="http://schemas.openxmlformats.org/officeDocument/2006/relationships/slideLayout" Target="../slideLayouts/slideLayout22.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tags" Target="../tags/tag8.xml"/></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slideLayout" Target="../slideLayouts/slideLayout25.xml"/><Relationship Id="rId7" Type="http://schemas.openxmlformats.org/officeDocument/2006/relationships/vmlDrawing" Target="../drawings/vmlDrawing8.v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8.xml"/><Relationship Id="rId5" Type="http://schemas.openxmlformats.org/officeDocument/2006/relationships/slideLayout" Target="../slideLayouts/slideLayout27.xml"/><Relationship Id="rId10" Type="http://schemas.openxmlformats.org/officeDocument/2006/relationships/image" Target="../media/image1.emf"/><Relationship Id="rId4" Type="http://schemas.openxmlformats.org/officeDocument/2006/relationships/slideLayout" Target="../slideLayouts/slideLayout26.xml"/><Relationship Id="rId9" Type="http://schemas.openxmlformats.org/officeDocument/2006/relationships/oleObject" Target="../embeddings/oleObject8.bin"/></Relationships>
</file>

<file path=ppt/slideMasters/_rels/slideMaster9.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slideLayout" Target="../slideLayouts/slideLayout30.xml"/><Relationship Id="rId7" Type="http://schemas.openxmlformats.org/officeDocument/2006/relationships/vmlDrawing" Target="../drawings/vmlDrawing9.v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9.xml"/><Relationship Id="rId5" Type="http://schemas.openxmlformats.org/officeDocument/2006/relationships/slideLayout" Target="../slideLayouts/slideLayout32.xml"/><Relationship Id="rId10" Type="http://schemas.openxmlformats.org/officeDocument/2006/relationships/image" Target="../media/image1.emf"/><Relationship Id="rId4" Type="http://schemas.openxmlformats.org/officeDocument/2006/relationships/slideLayout" Target="../slideLayouts/slideLayout31.xml"/><Relationship Id="rId9" Type="http://schemas.openxmlformats.org/officeDocument/2006/relationships/oleObject" Target="../embeddings/oleObject9.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9"/>
            </p:custDataLst>
            <p:extLst>
              <p:ext uri="{D42A27DB-BD31-4B8C-83A1-F6EECF244321}">
                <p14:modId xmlns:p14="http://schemas.microsoft.com/office/powerpoint/2010/main" val="34091484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86" name="think-cell Slide" r:id="rId10" imgW="347" imgH="346" progId="TCLayout.ActiveDocument.1">
                  <p:embed/>
                </p:oleObj>
              </mc:Choice>
              <mc:Fallback>
                <p:oleObj name="think-cell Slide" r:id="rId10" imgW="347" imgH="346"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26. februar 2025</a:t>
            </a:fld>
            <a:endParaRPr lang="da-DK" dirty="0"/>
          </a:p>
        </p:txBody>
      </p:sp>
      <p:sp>
        <p:nvSpPr>
          <p:cNvPr id="10"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50699378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2" r:id="rId3"/>
    <p:sldLayoutId id="2147483713" r:id="rId4"/>
    <p:sldLayoutId id="2147483717" r:id="rId5"/>
    <p:sldLayoutId id="2147483811"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7"/>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45" name="think-cell Slide" r:id="rId8" imgW="347" imgH="346" progId="TCLayout.ActiveDocument.1">
                  <p:embed/>
                </p:oleObj>
              </mc:Choice>
              <mc:Fallback>
                <p:oleObj name="think-cell Slide" r:id="rId8" imgW="347" imgH="346" progId="TCLayout.ActiveDocument.1">
                  <p:embed/>
                  <p:pic>
                    <p:nvPicPr>
                      <p:cNvPr id="5" name="Objekt 4"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26. februar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1706681813"/>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6"/>
            </p:custDataLst>
            <p:extLst>
              <p:ext uri="{D42A27DB-BD31-4B8C-83A1-F6EECF244321}">
                <p14:modId xmlns:p14="http://schemas.microsoft.com/office/powerpoint/2010/main" val="857510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11" name="think-cell Slide" r:id="rId7" imgW="347" imgH="346" progId="TCLayout.ActiveDocument.1">
                  <p:embed/>
                </p:oleObj>
              </mc:Choice>
              <mc:Fallback>
                <p:oleObj name="think-cell Slide" r:id="rId7" imgW="347" imgH="346"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26. februar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88953751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7"/>
            </p:custDataLst>
            <p:extLst>
              <p:ext uri="{D42A27DB-BD31-4B8C-83A1-F6EECF244321}">
                <p14:modId xmlns:p14="http://schemas.microsoft.com/office/powerpoint/2010/main" val="17385427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34" name="think-cell Slide" r:id="rId8" imgW="347" imgH="346" progId="TCLayout.ActiveDocument.1">
                  <p:embed/>
                </p:oleObj>
              </mc:Choice>
              <mc:Fallback>
                <p:oleObj name="think-cell Slide" r:id="rId8" imgW="347" imgH="346"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26. februar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2712710881"/>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9"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5"/>
            </p:custDataLst>
            <p:extLst>
              <p:ext uri="{D42A27DB-BD31-4B8C-83A1-F6EECF244321}">
                <p14:modId xmlns:p14="http://schemas.microsoft.com/office/powerpoint/2010/main" val="920349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58" name="think-cell Slide" r:id="rId6" imgW="347" imgH="346" progId="TCLayout.ActiveDocument.1">
                  <p:embed/>
                </p:oleObj>
              </mc:Choice>
              <mc:Fallback>
                <p:oleObj name="think-cell Slide" r:id="rId6" imgW="347" imgH="34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26. februar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941193201"/>
      </p:ext>
    </p:extLst>
  </p:cSld>
  <p:clrMap bg1="lt1" tx1="dk1" bg2="lt2" tx2="dk2" accent1="accent1" accent2="accent2" accent3="accent3" accent4="accent4" accent5="accent5" accent6="accent6" hlink="hlink" folHlink="folHlink"/>
  <p:sldLayoutIdLst>
    <p:sldLayoutId id="2147483740" r:id="rId1"/>
    <p:sldLayoutId id="2147483741"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200" kern="1200" baseline="0">
          <a:solidFill>
            <a:schemeClr val="bg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200" kern="1200" baseline="0">
          <a:solidFill>
            <a:schemeClr val="bg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200" kern="1200">
          <a:solidFill>
            <a:schemeClr val="bg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200" kern="1200">
          <a:solidFill>
            <a:schemeClr val="bg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200" kern="1200">
          <a:solidFill>
            <a:schemeClr val="bg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5"/>
            </p:custDataLst>
            <p:extLst>
              <p:ext uri="{D42A27DB-BD31-4B8C-83A1-F6EECF244321}">
                <p14:modId xmlns:p14="http://schemas.microsoft.com/office/powerpoint/2010/main" val="18041533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82" name="think-cell Slide" r:id="rId6" imgW="347" imgH="346" progId="TCLayout.ActiveDocument.1">
                  <p:embed/>
                </p:oleObj>
              </mc:Choice>
              <mc:Fallback>
                <p:oleObj name="think-cell Slide" r:id="rId6" imgW="347" imgH="34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26. februar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4273211034"/>
      </p:ext>
    </p:extLst>
  </p:cSld>
  <p:clrMap bg1="lt1" tx1="dk1" bg2="lt2" tx2="dk2" accent1="accent1" accent2="accent2" accent3="accent3" accent4="accent4" accent5="accent5" accent6="accent6" hlink="hlink" folHlink="folHlink"/>
  <p:sldLayoutIdLst>
    <p:sldLayoutId id="2147483747" r:id="rId1"/>
    <p:sldLayoutId id="2147483748"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2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2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2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2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2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7"/>
            </p:custDataLst>
            <p:extLst>
              <p:ext uri="{D42A27DB-BD31-4B8C-83A1-F6EECF244321}">
                <p14:modId xmlns:p14="http://schemas.microsoft.com/office/powerpoint/2010/main" val="31917967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06" name="think-cell Slide" r:id="rId8" imgW="347" imgH="346" progId="TCLayout.ActiveDocument.1">
                  <p:embed/>
                </p:oleObj>
              </mc:Choice>
              <mc:Fallback>
                <p:oleObj name="think-cell Slide" r:id="rId8" imgW="347" imgH="346"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26. februar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2189518015"/>
      </p:ext>
    </p:extLst>
  </p:cSld>
  <p:clrMap bg1="lt1" tx1="dk1" bg2="lt2" tx2="dk2" accent1="accent1" accent2="accent2" accent3="accent3" accent4="accent4" accent5="accent5" accent6="accent6" hlink="hlink" folHlink="folHlink"/>
  <p:sldLayoutIdLst>
    <p:sldLayoutId id="2147483786" r:id="rId1"/>
    <p:sldLayoutId id="2147483798" r:id="rId2"/>
    <p:sldLayoutId id="2147483800" r:id="rId3"/>
    <p:sldLayoutId id="214748380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4"/>
            </p:custDataLst>
            <p:extLst>
              <p:ext uri="{D42A27DB-BD31-4B8C-83A1-F6EECF244321}">
                <p14:modId xmlns:p14="http://schemas.microsoft.com/office/powerpoint/2010/main" val="8792723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830" name="think-cell Slide" r:id="rId5" imgW="347" imgH="346" progId="TCLayout.ActiveDocument.1">
                  <p:embed/>
                </p:oleObj>
              </mc:Choice>
              <mc:Fallback>
                <p:oleObj name="think-cell Slide" r:id="rId5" imgW="347" imgH="34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26. februar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755879493"/>
      </p:ext>
    </p:extLst>
  </p:cSld>
  <p:clrMap bg1="lt1" tx1="dk1" bg2="lt2" tx2="dk2" accent1="accent1" accent2="accent2" accent3="accent3" accent4="accent4" accent5="accent5" accent6="accent6" hlink="hlink" folHlink="folHlink"/>
  <p:sldLayoutIdLst>
    <p:sldLayoutId id="214748380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8"/>
            </p:custDataLs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11812" name="think-cell Slide" r:id="rId9" imgW="347" imgH="346" progId="TCLayout.ActiveDocument.1">
                  <p:embed/>
                </p:oleObj>
              </mc:Choice>
              <mc:Fallback>
                <p:oleObj name="think-cell Slide" r:id="rId9" imgW="347" imgH="346" progId="TCLayout.ActiveDocument.1">
                  <p:embed/>
                  <p:pic>
                    <p:nvPicPr>
                      <p:cNvPr id="5" name="Objekt 4" hidden="1"/>
                      <p:cNvPicPr/>
                      <p:nvPr/>
                    </p:nvPicPr>
                    <p:blipFill>
                      <a:blip r:embed="rId10"/>
                      <a:stretch>
                        <a:fillRect/>
                      </a:stretch>
                    </p:blipFill>
                    <p:spPr>
                      <a:xfrm>
                        <a:off x="1589" y="1589"/>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1" y="1226243"/>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8" y="4651568"/>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26. februar 2025</a:t>
            </a:fld>
            <a:endParaRPr lang="da-DK" dirty="0"/>
          </a:p>
        </p:txBody>
      </p:sp>
      <p:sp>
        <p:nvSpPr>
          <p:cNvPr id="9" name="Pladsholder til diasnummer 5"/>
          <p:cNvSpPr>
            <a:spLocks noGrp="1"/>
          </p:cNvSpPr>
          <p:nvPr>
            <p:ph type="sldNum" sz="quarter" idx="4"/>
          </p:nvPr>
        </p:nvSpPr>
        <p:spPr>
          <a:xfrm>
            <a:off x="7874453" y="4651568"/>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368838510"/>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72"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43" indent="-285743" algn="l" defTabSz="818672"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893" indent="-285743" algn="l" defTabSz="818672"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7979" indent="-204668" algn="l" defTabSz="818672"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79973" indent="-204668" algn="l" defTabSz="818672"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43" indent="-285743" algn="l" defTabSz="818672"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3960" indent="-204668" algn="l" defTabSz="818672"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687" indent="-204668" algn="l" defTabSz="81867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023" indent="-204668" algn="l" defTabSz="81867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359" indent="-204668" algn="l" defTabSz="81867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72" rtl="0" eaLnBrk="1" latinLnBrk="0" hangingPunct="1">
        <a:defRPr sz="1600" kern="1200">
          <a:solidFill>
            <a:schemeClr val="tx1"/>
          </a:solidFill>
          <a:latin typeface="+mn-lt"/>
          <a:ea typeface="+mn-ea"/>
          <a:cs typeface="+mn-cs"/>
        </a:defRPr>
      </a:lvl1pPr>
      <a:lvl2pPr marL="409336" algn="l" defTabSz="818672" rtl="0" eaLnBrk="1" latinLnBrk="0" hangingPunct="1">
        <a:defRPr sz="1600" kern="1200">
          <a:solidFill>
            <a:schemeClr val="tx1"/>
          </a:solidFill>
          <a:latin typeface="+mn-lt"/>
          <a:ea typeface="+mn-ea"/>
          <a:cs typeface="+mn-cs"/>
        </a:defRPr>
      </a:lvl2pPr>
      <a:lvl3pPr marL="818672" algn="l" defTabSz="818672" rtl="0" eaLnBrk="1" latinLnBrk="0" hangingPunct="1">
        <a:defRPr sz="1600" kern="1200">
          <a:solidFill>
            <a:schemeClr val="tx1"/>
          </a:solidFill>
          <a:latin typeface="+mn-lt"/>
          <a:ea typeface="+mn-ea"/>
          <a:cs typeface="+mn-cs"/>
        </a:defRPr>
      </a:lvl3pPr>
      <a:lvl4pPr marL="1228008" algn="l" defTabSz="818672" rtl="0" eaLnBrk="1" latinLnBrk="0" hangingPunct="1">
        <a:defRPr sz="1600" kern="1200">
          <a:solidFill>
            <a:schemeClr val="tx1"/>
          </a:solidFill>
          <a:latin typeface="+mn-lt"/>
          <a:ea typeface="+mn-ea"/>
          <a:cs typeface="+mn-cs"/>
        </a:defRPr>
      </a:lvl4pPr>
      <a:lvl5pPr marL="1637346" algn="l" defTabSz="818672" rtl="0" eaLnBrk="1" latinLnBrk="0" hangingPunct="1">
        <a:defRPr sz="1600" kern="1200">
          <a:solidFill>
            <a:schemeClr val="tx1"/>
          </a:solidFill>
          <a:latin typeface="+mn-lt"/>
          <a:ea typeface="+mn-ea"/>
          <a:cs typeface="+mn-cs"/>
        </a:defRPr>
      </a:lvl5pPr>
      <a:lvl6pPr marL="2046682" algn="l" defTabSz="818672" rtl="0" eaLnBrk="1" latinLnBrk="0" hangingPunct="1">
        <a:defRPr sz="1600" kern="1200">
          <a:solidFill>
            <a:schemeClr val="tx1"/>
          </a:solidFill>
          <a:latin typeface="+mn-lt"/>
          <a:ea typeface="+mn-ea"/>
          <a:cs typeface="+mn-cs"/>
        </a:defRPr>
      </a:lvl6pPr>
      <a:lvl7pPr marL="2456018" algn="l" defTabSz="818672" rtl="0" eaLnBrk="1" latinLnBrk="0" hangingPunct="1">
        <a:defRPr sz="1600" kern="1200">
          <a:solidFill>
            <a:schemeClr val="tx1"/>
          </a:solidFill>
          <a:latin typeface="+mn-lt"/>
          <a:ea typeface="+mn-ea"/>
          <a:cs typeface="+mn-cs"/>
        </a:defRPr>
      </a:lvl7pPr>
      <a:lvl8pPr marL="2865354" algn="l" defTabSz="818672" rtl="0" eaLnBrk="1" latinLnBrk="0" hangingPunct="1">
        <a:defRPr sz="1600" kern="1200">
          <a:solidFill>
            <a:schemeClr val="tx1"/>
          </a:solidFill>
          <a:latin typeface="+mn-lt"/>
          <a:ea typeface="+mn-ea"/>
          <a:cs typeface="+mn-cs"/>
        </a:defRPr>
      </a:lvl8pPr>
      <a:lvl9pPr marL="3274691" algn="l" defTabSz="818672" rtl="0" eaLnBrk="1" latinLnBrk="0" hangingPunct="1">
        <a:defRPr sz="1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8"/>
            </p:custDataLst>
            <p:ext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spid="_x0000_s15723" name="think-cell Slide" r:id="rId9" imgW="347" imgH="346" progId="TCLayout.ActiveDocument.1">
                  <p:embed/>
                </p:oleObj>
              </mc:Choice>
              <mc:Fallback>
                <p:oleObj name="think-cell Slide" r:id="rId9" imgW="347" imgH="346" progId="TCLayout.ActiveDocument.1">
                  <p:embed/>
                  <p:pic>
                    <p:nvPicPr>
                      <p:cNvPr id="5" name="Objekt 4" hidden="1"/>
                      <p:cNvPicPr/>
                      <p:nvPr/>
                    </p:nvPicPr>
                    <p:blipFill>
                      <a:blip r:embed="rId10"/>
                      <a:stretch>
                        <a:fillRect/>
                      </a:stretch>
                    </p:blipFill>
                    <p:spPr>
                      <a:xfrm>
                        <a:off x="1590" y="1590"/>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2" y="1226244"/>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9" y="4651569"/>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26. februar 2025</a:t>
            </a:fld>
            <a:endParaRPr lang="da-DK" dirty="0"/>
          </a:p>
        </p:txBody>
      </p:sp>
      <p:sp>
        <p:nvSpPr>
          <p:cNvPr id="9" name="Pladsholder til diasnummer 5"/>
          <p:cNvSpPr>
            <a:spLocks noGrp="1"/>
          </p:cNvSpPr>
          <p:nvPr>
            <p:ph type="sldNum" sz="quarter" idx="4"/>
          </p:nvPr>
        </p:nvSpPr>
        <p:spPr>
          <a:xfrm>
            <a:off x="7874453" y="4651569"/>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918733968"/>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51"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36" indent="-285736" algn="l" defTabSz="818651"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878" indent="-285736" algn="l" defTabSz="818651"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7958" indent="-204663" algn="l" defTabSz="818651"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79946" indent="-204663" algn="l" defTabSz="818651"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08" indent="-285736" algn="l" defTabSz="818651"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3921" indent="-204663" algn="l" defTabSz="818651"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621" indent="-204663" algn="l" defTabSz="81865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9947" indent="-204663" algn="l" defTabSz="81865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272" indent="-204663" algn="l" defTabSz="81865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51" rtl="0" eaLnBrk="1" latinLnBrk="0" hangingPunct="1">
        <a:defRPr sz="1600" kern="1200">
          <a:solidFill>
            <a:schemeClr val="tx1"/>
          </a:solidFill>
          <a:latin typeface="+mn-lt"/>
          <a:ea typeface="+mn-ea"/>
          <a:cs typeface="+mn-cs"/>
        </a:defRPr>
      </a:lvl1pPr>
      <a:lvl2pPr marL="409326" algn="l" defTabSz="818651" rtl="0" eaLnBrk="1" latinLnBrk="0" hangingPunct="1">
        <a:defRPr sz="1600" kern="1200">
          <a:solidFill>
            <a:schemeClr val="tx1"/>
          </a:solidFill>
          <a:latin typeface="+mn-lt"/>
          <a:ea typeface="+mn-ea"/>
          <a:cs typeface="+mn-cs"/>
        </a:defRPr>
      </a:lvl2pPr>
      <a:lvl3pPr marL="818651" algn="l" defTabSz="818651" rtl="0" eaLnBrk="1" latinLnBrk="0" hangingPunct="1">
        <a:defRPr sz="1600" kern="1200">
          <a:solidFill>
            <a:schemeClr val="tx1"/>
          </a:solidFill>
          <a:latin typeface="+mn-lt"/>
          <a:ea typeface="+mn-ea"/>
          <a:cs typeface="+mn-cs"/>
        </a:defRPr>
      </a:lvl3pPr>
      <a:lvl4pPr marL="1227977" algn="l" defTabSz="818651" rtl="0" eaLnBrk="1" latinLnBrk="0" hangingPunct="1">
        <a:defRPr sz="1600" kern="1200">
          <a:solidFill>
            <a:schemeClr val="tx1"/>
          </a:solidFill>
          <a:latin typeface="+mn-lt"/>
          <a:ea typeface="+mn-ea"/>
          <a:cs typeface="+mn-cs"/>
        </a:defRPr>
      </a:lvl4pPr>
      <a:lvl5pPr marL="1637305" algn="l" defTabSz="818651" rtl="0" eaLnBrk="1" latinLnBrk="0" hangingPunct="1">
        <a:defRPr sz="1600" kern="1200">
          <a:solidFill>
            <a:schemeClr val="tx1"/>
          </a:solidFill>
          <a:latin typeface="+mn-lt"/>
          <a:ea typeface="+mn-ea"/>
          <a:cs typeface="+mn-cs"/>
        </a:defRPr>
      </a:lvl5pPr>
      <a:lvl6pPr marL="2046631" algn="l" defTabSz="818651" rtl="0" eaLnBrk="1" latinLnBrk="0" hangingPunct="1">
        <a:defRPr sz="1600" kern="1200">
          <a:solidFill>
            <a:schemeClr val="tx1"/>
          </a:solidFill>
          <a:latin typeface="+mn-lt"/>
          <a:ea typeface="+mn-ea"/>
          <a:cs typeface="+mn-cs"/>
        </a:defRPr>
      </a:lvl6pPr>
      <a:lvl7pPr marL="2455957" algn="l" defTabSz="818651" rtl="0" eaLnBrk="1" latinLnBrk="0" hangingPunct="1">
        <a:defRPr sz="1600" kern="1200">
          <a:solidFill>
            <a:schemeClr val="tx1"/>
          </a:solidFill>
          <a:latin typeface="+mn-lt"/>
          <a:ea typeface="+mn-ea"/>
          <a:cs typeface="+mn-cs"/>
        </a:defRPr>
      </a:lvl7pPr>
      <a:lvl8pPr marL="2865282" algn="l" defTabSz="818651" rtl="0" eaLnBrk="1" latinLnBrk="0" hangingPunct="1">
        <a:defRPr sz="1600" kern="1200">
          <a:solidFill>
            <a:schemeClr val="tx1"/>
          </a:solidFill>
          <a:latin typeface="+mn-lt"/>
          <a:ea typeface="+mn-ea"/>
          <a:cs typeface="+mn-cs"/>
        </a:defRPr>
      </a:lvl8pPr>
      <a:lvl9pPr marL="3274610" algn="l" defTabSz="818651"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6" Type="http://schemas.openxmlformats.org/officeDocument/2006/relationships/tags" Target="../tags/tag36.xml"/><Relationship Id="rId117" Type="http://schemas.openxmlformats.org/officeDocument/2006/relationships/tags" Target="../tags/tag127.xml"/><Relationship Id="rId21" Type="http://schemas.openxmlformats.org/officeDocument/2006/relationships/tags" Target="../tags/tag31.xml"/><Relationship Id="rId42" Type="http://schemas.openxmlformats.org/officeDocument/2006/relationships/tags" Target="../tags/tag52.xml"/><Relationship Id="rId47" Type="http://schemas.openxmlformats.org/officeDocument/2006/relationships/tags" Target="../tags/tag57.xml"/><Relationship Id="rId63" Type="http://schemas.openxmlformats.org/officeDocument/2006/relationships/tags" Target="../tags/tag73.xml"/><Relationship Id="rId68" Type="http://schemas.openxmlformats.org/officeDocument/2006/relationships/tags" Target="../tags/tag78.xml"/><Relationship Id="rId84" Type="http://schemas.openxmlformats.org/officeDocument/2006/relationships/tags" Target="../tags/tag94.xml"/><Relationship Id="rId89" Type="http://schemas.openxmlformats.org/officeDocument/2006/relationships/tags" Target="../tags/tag99.xml"/><Relationship Id="rId112" Type="http://schemas.openxmlformats.org/officeDocument/2006/relationships/tags" Target="../tags/tag122.xml"/><Relationship Id="rId133" Type="http://schemas.openxmlformats.org/officeDocument/2006/relationships/tags" Target="../tags/tag143.xml"/><Relationship Id="rId138" Type="http://schemas.openxmlformats.org/officeDocument/2006/relationships/tags" Target="../tags/tag148.xml"/><Relationship Id="rId154" Type="http://schemas.openxmlformats.org/officeDocument/2006/relationships/tags" Target="../tags/tag164.xml"/><Relationship Id="rId16" Type="http://schemas.openxmlformats.org/officeDocument/2006/relationships/tags" Target="../tags/tag26.xml"/><Relationship Id="rId107" Type="http://schemas.openxmlformats.org/officeDocument/2006/relationships/tags" Target="../tags/tag117.xml"/><Relationship Id="rId11" Type="http://schemas.openxmlformats.org/officeDocument/2006/relationships/tags" Target="../tags/tag21.xml"/><Relationship Id="rId32" Type="http://schemas.openxmlformats.org/officeDocument/2006/relationships/tags" Target="../tags/tag42.xml"/><Relationship Id="rId37" Type="http://schemas.openxmlformats.org/officeDocument/2006/relationships/tags" Target="../tags/tag47.xml"/><Relationship Id="rId53" Type="http://schemas.openxmlformats.org/officeDocument/2006/relationships/tags" Target="../tags/tag63.xml"/><Relationship Id="rId58" Type="http://schemas.openxmlformats.org/officeDocument/2006/relationships/tags" Target="../tags/tag68.xml"/><Relationship Id="rId74" Type="http://schemas.openxmlformats.org/officeDocument/2006/relationships/tags" Target="../tags/tag84.xml"/><Relationship Id="rId79" Type="http://schemas.openxmlformats.org/officeDocument/2006/relationships/tags" Target="../tags/tag89.xml"/><Relationship Id="rId102" Type="http://schemas.openxmlformats.org/officeDocument/2006/relationships/tags" Target="../tags/tag112.xml"/><Relationship Id="rId123" Type="http://schemas.openxmlformats.org/officeDocument/2006/relationships/tags" Target="../tags/tag133.xml"/><Relationship Id="rId128" Type="http://schemas.openxmlformats.org/officeDocument/2006/relationships/tags" Target="../tags/tag138.xml"/><Relationship Id="rId144" Type="http://schemas.openxmlformats.org/officeDocument/2006/relationships/tags" Target="../tags/tag154.xml"/><Relationship Id="rId149" Type="http://schemas.openxmlformats.org/officeDocument/2006/relationships/tags" Target="../tags/tag159.xml"/><Relationship Id="rId5" Type="http://schemas.openxmlformats.org/officeDocument/2006/relationships/tags" Target="../tags/tag15.xml"/><Relationship Id="rId90" Type="http://schemas.openxmlformats.org/officeDocument/2006/relationships/tags" Target="../tags/tag100.xml"/><Relationship Id="rId95" Type="http://schemas.openxmlformats.org/officeDocument/2006/relationships/tags" Target="../tags/tag105.xml"/><Relationship Id="rId22" Type="http://schemas.openxmlformats.org/officeDocument/2006/relationships/tags" Target="../tags/tag32.xml"/><Relationship Id="rId27" Type="http://schemas.openxmlformats.org/officeDocument/2006/relationships/tags" Target="../tags/tag37.xml"/><Relationship Id="rId43" Type="http://schemas.openxmlformats.org/officeDocument/2006/relationships/tags" Target="../tags/tag53.xml"/><Relationship Id="rId48" Type="http://schemas.openxmlformats.org/officeDocument/2006/relationships/tags" Target="../tags/tag58.xml"/><Relationship Id="rId64" Type="http://schemas.openxmlformats.org/officeDocument/2006/relationships/tags" Target="../tags/tag74.xml"/><Relationship Id="rId69" Type="http://schemas.openxmlformats.org/officeDocument/2006/relationships/tags" Target="../tags/tag79.xml"/><Relationship Id="rId113" Type="http://schemas.openxmlformats.org/officeDocument/2006/relationships/tags" Target="../tags/tag123.xml"/><Relationship Id="rId118" Type="http://schemas.openxmlformats.org/officeDocument/2006/relationships/tags" Target="../tags/tag128.xml"/><Relationship Id="rId134" Type="http://schemas.openxmlformats.org/officeDocument/2006/relationships/tags" Target="../tags/tag144.xml"/><Relationship Id="rId139" Type="http://schemas.openxmlformats.org/officeDocument/2006/relationships/tags" Target="../tags/tag149.xml"/><Relationship Id="rId80" Type="http://schemas.openxmlformats.org/officeDocument/2006/relationships/tags" Target="../tags/tag90.xml"/><Relationship Id="rId85" Type="http://schemas.openxmlformats.org/officeDocument/2006/relationships/tags" Target="../tags/tag95.xml"/><Relationship Id="rId150" Type="http://schemas.openxmlformats.org/officeDocument/2006/relationships/tags" Target="../tags/tag160.xml"/><Relationship Id="rId155" Type="http://schemas.openxmlformats.org/officeDocument/2006/relationships/slideLayout" Target="../slideLayouts/slideLayout36.xml"/><Relationship Id="rId12" Type="http://schemas.openxmlformats.org/officeDocument/2006/relationships/tags" Target="../tags/tag22.xml"/><Relationship Id="rId17" Type="http://schemas.openxmlformats.org/officeDocument/2006/relationships/tags" Target="../tags/tag27.xml"/><Relationship Id="rId33" Type="http://schemas.openxmlformats.org/officeDocument/2006/relationships/tags" Target="../tags/tag43.xml"/><Relationship Id="rId38" Type="http://schemas.openxmlformats.org/officeDocument/2006/relationships/tags" Target="../tags/tag48.xml"/><Relationship Id="rId59" Type="http://schemas.openxmlformats.org/officeDocument/2006/relationships/tags" Target="../tags/tag69.xml"/><Relationship Id="rId103" Type="http://schemas.openxmlformats.org/officeDocument/2006/relationships/tags" Target="../tags/tag113.xml"/><Relationship Id="rId108" Type="http://schemas.openxmlformats.org/officeDocument/2006/relationships/tags" Target="../tags/tag118.xml"/><Relationship Id="rId124" Type="http://schemas.openxmlformats.org/officeDocument/2006/relationships/tags" Target="../tags/tag134.xml"/><Relationship Id="rId129" Type="http://schemas.openxmlformats.org/officeDocument/2006/relationships/tags" Target="../tags/tag139.xml"/><Relationship Id="rId20" Type="http://schemas.openxmlformats.org/officeDocument/2006/relationships/tags" Target="../tags/tag30.xml"/><Relationship Id="rId41" Type="http://schemas.openxmlformats.org/officeDocument/2006/relationships/tags" Target="../tags/tag51.xml"/><Relationship Id="rId54" Type="http://schemas.openxmlformats.org/officeDocument/2006/relationships/tags" Target="../tags/tag64.xml"/><Relationship Id="rId62" Type="http://schemas.openxmlformats.org/officeDocument/2006/relationships/tags" Target="../tags/tag72.xml"/><Relationship Id="rId70" Type="http://schemas.openxmlformats.org/officeDocument/2006/relationships/tags" Target="../tags/tag80.xml"/><Relationship Id="rId75" Type="http://schemas.openxmlformats.org/officeDocument/2006/relationships/tags" Target="../tags/tag85.xml"/><Relationship Id="rId83" Type="http://schemas.openxmlformats.org/officeDocument/2006/relationships/tags" Target="../tags/tag93.xml"/><Relationship Id="rId88" Type="http://schemas.openxmlformats.org/officeDocument/2006/relationships/tags" Target="../tags/tag98.xml"/><Relationship Id="rId91" Type="http://schemas.openxmlformats.org/officeDocument/2006/relationships/tags" Target="../tags/tag101.xml"/><Relationship Id="rId96" Type="http://schemas.openxmlformats.org/officeDocument/2006/relationships/tags" Target="../tags/tag106.xml"/><Relationship Id="rId111" Type="http://schemas.openxmlformats.org/officeDocument/2006/relationships/tags" Target="../tags/tag121.xml"/><Relationship Id="rId132" Type="http://schemas.openxmlformats.org/officeDocument/2006/relationships/tags" Target="../tags/tag142.xml"/><Relationship Id="rId140" Type="http://schemas.openxmlformats.org/officeDocument/2006/relationships/tags" Target="../tags/tag150.xml"/><Relationship Id="rId145" Type="http://schemas.openxmlformats.org/officeDocument/2006/relationships/tags" Target="../tags/tag155.xml"/><Relationship Id="rId153" Type="http://schemas.openxmlformats.org/officeDocument/2006/relationships/tags" Target="../tags/tag163.xml"/><Relationship Id="rId1" Type="http://schemas.openxmlformats.org/officeDocument/2006/relationships/vmlDrawing" Target="../drawings/vmlDrawing11.vml"/><Relationship Id="rId6" Type="http://schemas.openxmlformats.org/officeDocument/2006/relationships/tags" Target="../tags/tag16.xml"/><Relationship Id="rId15" Type="http://schemas.openxmlformats.org/officeDocument/2006/relationships/tags" Target="../tags/tag25.xml"/><Relationship Id="rId23" Type="http://schemas.openxmlformats.org/officeDocument/2006/relationships/tags" Target="../tags/tag33.xml"/><Relationship Id="rId28" Type="http://schemas.openxmlformats.org/officeDocument/2006/relationships/tags" Target="../tags/tag38.xml"/><Relationship Id="rId36" Type="http://schemas.openxmlformats.org/officeDocument/2006/relationships/tags" Target="../tags/tag46.xml"/><Relationship Id="rId49" Type="http://schemas.openxmlformats.org/officeDocument/2006/relationships/tags" Target="../tags/tag59.xml"/><Relationship Id="rId57" Type="http://schemas.openxmlformats.org/officeDocument/2006/relationships/tags" Target="../tags/tag67.xml"/><Relationship Id="rId106" Type="http://schemas.openxmlformats.org/officeDocument/2006/relationships/tags" Target="../tags/tag116.xml"/><Relationship Id="rId114" Type="http://schemas.openxmlformats.org/officeDocument/2006/relationships/tags" Target="../tags/tag124.xml"/><Relationship Id="rId119" Type="http://schemas.openxmlformats.org/officeDocument/2006/relationships/tags" Target="../tags/tag129.xml"/><Relationship Id="rId127" Type="http://schemas.openxmlformats.org/officeDocument/2006/relationships/tags" Target="../tags/tag137.xml"/><Relationship Id="rId10" Type="http://schemas.openxmlformats.org/officeDocument/2006/relationships/tags" Target="../tags/tag20.xml"/><Relationship Id="rId31" Type="http://schemas.openxmlformats.org/officeDocument/2006/relationships/tags" Target="../tags/tag41.xml"/><Relationship Id="rId44" Type="http://schemas.openxmlformats.org/officeDocument/2006/relationships/tags" Target="../tags/tag54.xml"/><Relationship Id="rId52" Type="http://schemas.openxmlformats.org/officeDocument/2006/relationships/tags" Target="../tags/tag62.xml"/><Relationship Id="rId60" Type="http://schemas.openxmlformats.org/officeDocument/2006/relationships/tags" Target="../tags/tag70.xml"/><Relationship Id="rId65" Type="http://schemas.openxmlformats.org/officeDocument/2006/relationships/tags" Target="../tags/tag75.xml"/><Relationship Id="rId73" Type="http://schemas.openxmlformats.org/officeDocument/2006/relationships/tags" Target="../tags/tag83.xml"/><Relationship Id="rId78" Type="http://schemas.openxmlformats.org/officeDocument/2006/relationships/tags" Target="../tags/tag88.xml"/><Relationship Id="rId81" Type="http://schemas.openxmlformats.org/officeDocument/2006/relationships/tags" Target="../tags/tag91.xml"/><Relationship Id="rId86" Type="http://schemas.openxmlformats.org/officeDocument/2006/relationships/tags" Target="../tags/tag96.xml"/><Relationship Id="rId94" Type="http://schemas.openxmlformats.org/officeDocument/2006/relationships/tags" Target="../tags/tag104.xml"/><Relationship Id="rId99" Type="http://schemas.openxmlformats.org/officeDocument/2006/relationships/tags" Target="../tags/tag109.xml"/><Relationship Id="rId101" Type="http://schemas.openxmlformats.org/officeDocument/2006/relationships/tags" Target="../tags/tag111.xml"/><Relationship Id="rId122" Type="http://schemas.openxmlformats.org/officeDocument/2006/relationships/tags" Target="../tags/tag132.xml"/><Relationship Id="rId130" Type="http://schemas.openxmlformats.org/officeDocument/2006/relationships/tags" Target="../tags/tag140.xml"/><Relationship Id="rId135" Type="http://schemas.openxmlformats.org/officeDocument/2006/relationships/tags" Target="../tags/tag145.xml"/><Relationship Id="rId143" Type="http://schemas.openxmlformats.org/officeDocument/2006/relationships/tags" Target="../tags/tag153.xml"/><Relationship Id="rId148" Type="http://schemas.openxmlformats.org/officeDocument/2006/relationships/tags" Target="../tags/tag158.xml"/><Relationship Id="rId151" Type="http://schemas.openxmlformats.org/officeDocument/2006/relationships/tags" Target="../tags/tag161.xml"/><Relationship Id="rId156" Type="http://schemas.openxmlformats.org/officeDocument/2006/relationships/oleObject" Target="../embeddings/oleObject11.bin"/><Relationship Id="rId4" Type="http://schemas.openxmlformats.org/officeDocument/2006/relationships/tags" Target="../tags/tag14.xml"/><Relationship Id="rId9" Type="http://schemas.openxmlformats.org/officeDocument/2006/relationships/tags" Target="../tags/tag19.xml"/><Relationship Id="rId13" Type="http://schemas.openxmlformats.org/officeDocument/2006/relationships/tags" Target="../tags/tag23.xml"/><Relationship Id="rId18" Type="http://schemas.openxmlformats.org/officeDocument/2006/relationships/tags" Target="../tags/tag28.xml"/><Relationship Id="rId39" Type="http://schemas.openxmlformats.org/officeDocument/2006/relationships/tags" Target="../tags/tag49.xml"/><Relationship Id="rId109" Type="http://schemas.openxmlformats.org/officeDocument/2006/relationships/tags" Target="../tags/tag119.xml"/><Relationship Id="rId34" Type="http://schemas.openxmlformats.org/officeDocument/2006/relationships/tags" Target="../tags/tag44.xml"/><Relationship Id="rId50" Type="http://schemas.openxmlformats.org/officeDocument/2006/relationships/tags" Target="../tags/tag60.xml"/><Relationship Id="rId55" Type="http://schemas.openxmlformats.org/officeDocument/2006/relationships/tags" Target="../tags/tag65.xml"/><Relationship Id="rId76" Type="http://schemas.openxmlformats.org/officeDocument/2006/relationships/tags" Target="../tags/tag86.xml"/><Relationship Id="rId97" Type="http://schemas.openxmlformats.org/officeDocument/2006/relationships/tags" Target="../tags/tag107.xml"/><Relationship Id="rId104" Type="http://schemas.openxmlformats.org/officeDocument/2006/relationships/tags" Target="../tags/tag114.xml"/><Relationship Id="rId120" Type="http://schemas.openxmlformats.org/officeDocument/2006/relationships/tags" Target="../tags/tag130.xml"/><Relationship Id="rId125" Type="http://schemas.openxmlformats.org/officeDocument/2006/relationships/tags" Target="../tags/tag135.xml"/><Relationship Id="rId141" Type="http://schemas.openxmlformats.org/officeDocument/2006/relationships/tags" Target="../tags/tag151.xml"/><Relationship Id="rId146" Type="http://schemas.openxmlformats.org/officeDocument/2006/relationships/tags" Target="../tags/tag156.xml"/><Relationship Id="rId7" Type="http://schemas.openxmlformats.org/officeDocument/2006/relationships/tags" Target="../tags/tag17.xml"/><Relationship Id="rId71" Type="http://schemas.openxmlformats.org/officeDocument/2006/relationships/tags" Target="../tags/tag81.xml"/><Relationship Id="rId92" Type="http://schemas.openxmlformats.org/officeDocument/2006/relationships/tags" Target="../tags/tag102.xml"/><Relationship Id="rId2" Type="http://schemas.openxmlformats.org/officeDocument/2006/relationships/tags" Target="../tags/tag12.xml"/><Relationship Id="rId29" Type="http://schemas.openxmlformats.org/officeDocument/2006/relationships/tags" Target="../tags/tag39.xml"/><Relationship Id="rId24" Type="http://schemas.openxmlformats.org/officeDocument/2006/relationships/tags" Target="../tags/tag34.xml"/><Relationship Id="rId40" Type="http://schemas.openxmlformats.org/officeDocument/2006/relationships/tags" Target="../tags/tag50.xml"/><Relationship Id="rId45" Type="http://schemas.openxmlformats.org/officeDocument/2006/relationships/tags" Target="../tags/tag55.xml"/><Relationship Id="rId66" Type="http://schemas.openxmlformats.org/officeDocument/2006/relationships/tags" Target="../tags/tag76.xml"/><Relationship Id="rId87" Type="http://schemas.openxmlformats.org/officeDocument/2006/relationships/tags" Target="../tags/tag97.xml"/><Relationship Id="rId110" Type="http://schemas.openxmlformats.org/officeDocument/2006/relationships/tags" Target="../tags/tag120.xml"/><Relationship Id="rId115" Type="http://schemas.openxmlformats.org/officeDocument/2006/relationships/tags" Target="../tags/tag125.xml"/><Relationship Id="rId131" Type="http://schemas.openxmlformats.org/officeDocument/2006/relationships/tags" Target="../tags/tag141.xml"/><Relationship Id="rId136" Type="http://schemas.openxmlformats.org/officeDocument/2006/relationships/tags" Target="../tags/tag146.xml"/><Relationship Id="rId157" Type="http://schemas.openxmlformats.org/officeDocument/2006/relationships/image" Target="../media/image12.emf"/><Relationship Id="rId61" Type="http://schemas.openxmlformats.org/officeDocument/2006/relationships/tags" Target="../tags/tag71.xml"/><Relationship Id="rId82" Type="http://schemas.openxmlformats.org/officeDocument/2006/relationships/tags" Target="../tags/tag92.xml"/><Relationship Id="rId152" Type="http://schemas.openxmlformats.org/officeDocument/2006/relationships/tags" Target="../tags/tag162.xml"/><Relationship Id="rId19" Type="http://schemas.openxmlformats.org/officeDocument/2006/relationships/tags" Target="../tags/tag29.xml"/><Relationship Id="rId14" Type="http://schemas.openxmlformats.org/officeDocument/2006/relationships/tags" Target="../tags/tag24.xml"/><Relationship Id="rId30" Type="http://schemas.openxmlformats.org/officeDocument/2006/relationships/tags" Target="../tags/tag40.xml"/><Relationship Id="rId35" Type="http://schemas.openxmlformats.org/officeDocument/2006/relationships/tags" Target="../tags/tag45.xml"/><Relationship Id="rId56" Type="http://schemas.openxmlformats.org/officeDocument/2006/relationships/tags" Target="../tags/tag66.xml"/><Relationship Id="rId77" Type="http://schemas.openxmlformats.org/officeDocument/2006/relationships/tags" Target="../tags/tag87.xml"/><Relationship Id="rId100" Type="http://schemas.openxmlformats.org/officeDocument/2006/relationships/tags" Target="../tags/tag110.xml"/><Relationship Id="rId105" Type="http://schemas.openxmlformats.org/officeDocument/2006/relationships/tags" Target="../tags/tag115.xml"/><Relationship Id="rId126" Type="http://schemas.openxmlformats.org/officeDocument/2006/relationships/tags" Target="../tags/tag136.xml"/><Relationship Id="rId147" Type="http://schemas.openxmlformats.org/officeDocument/2006/relationships/tags" Target="../tags/tag157.xml"/><Relationship Id="rId8" Type="http://schemas.openxmlformats.org/officeDocument/2006/relationships/tags" Target="../tags/tag18.xml"/><Relationship Id="rId51" Type="http://schemas.openxmlformats.org/officeDocument/2006/relationships/tags" Target="../tags/tag61.xml"/><Relationship Id="rId72" Type="http://schemas.openxmlformats.org/officeDocument/2006/relationships/tags" Target="../tags/tag82.xml"/><Relationship Id="rId93" Type="http://schemas.openxmlformats.org/officeDocument/2006/relationships/tags" Target="../tags/tag103.xml"/><Relationship Id="rId98" Type="http://schemas.openxmlformats.org/officeDocument/2006/relationships/tags" Target="../tags/tag108.xml"/><Relationship Id="rId121" Type="http://schemas.openxmlformats.org/officeDocument/2006/relationships/tags" Target="../tags/tag131.xml"/><Relationship Id="rId142" Type="http://schemas.openxmlformats.org/officeDocument/2006/relationships/tags" Target="../tags/tag152.xml"/><Relationship Id="rId3" Type="http://schemas.openxmlformats.org/officeDocument/2006/relationships/tags" Target="../tags/tag13.xml"/><Relationship Id="rId25" Type="http://schemas.openxmlformats.org/officeDocument/2006/relationships/tags" Target="../tags/tag35.xml"/><Relationship Id="rId46" Type="http://schemas.openxmlformats.org/officeDocument/2006/relationships/tags" Target="../tags/tag56.xml"/><Relationship Id="rId67" Type="http://schemas.openxmlformats.org/officeDocument/2006/relationships/tags" Target="../tags/tag77.xml"/><Relationship Id="rId116" Type="http://schemas.openxmlformats.org/officeDocument/2006/relationships/tags" Target="../tags/tag126.xml"/><Relationship Id="rId137" Type="http://schemas.openxmlformats.org/officeDocument/2006/relationships/tags" Target="../tags/tag1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a:t>El-DUG </a:t>
            </a:r>
          </a:p>
          <a:p>
            <a:r>
              <a:rPr lang="da-DK" dirty="0"/>
              <a:t>arbejdsprogram</a:t>
            </a:r>
          </a:p>
          <a:p>
            <a:endParaRPr lang="da-DK" sz="1200" dirty="0"/>
          </a:p>
          <a:p>
            <a:r>
              <a:rPr lang="da-DK" sz="1200" dirty="0"/>
              <a:t>Version 1.2</a:t>
            </a:r>
          </a:p>
        </p:txBody>
      </p:sp>
    </p:spTree>
    <p:extLst>
      <p:ext uri="{BB962C8B-B14F-4D97-AF65-F5344CB8AC3E}">
        <p14:creationId xmlns:p14="http://schemas.microsoft.com/office/powerpoint/2010/main" val="223102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7"/>
          </p:nvPr>
        </p:nvSpPr>
        <p:spPr/>
        <p:txBody>
          <a:bodyPr/>
          <a:lstStyle/>
          <a:p>
            <a:pPr defTabSz="818672"/>
            <a:fld id="{D6C43E05-5416-43CC-9354-A0F970D8A001}" type="datetime2">
              <a:rPr lang="da-DK">
                <a:solidFill>
                  <a:srgbClr val="000000"/>
                </a:solidFill>
              </a:rPr>
              <a:pPr defTabSz="818672"/>
              <a:t>26. februar 2025</a:t>
            </a:fld>
            <a:endParaRPr lang="da-DK" dirty="0">
              <a:solidFill>
                <a:srgbClr val="000000"/>
              </a:solidFill>
            </a:endParaRPr>
          </a:p>
        </p:txBody>
      </p:sp>
      <p:sp>
        <p:nvSpPr>
          <p:cNvPr id="3" name="Pladsholder til slidenummer 2"/>
          <p:cNvSpPr>
            <a:spLocks noGrp="1"/>
          </p:cNvSpPr>
          <p:nvPr>
            <p:ph type="sldNum" sz="quarter" idx="18"/>
          </p:nvPr>
        </p:nvSpPr>
        <p:spPr/>
        <p:txBody>
          <a:bodyPr/>
          <a:lstStyle/>
          <a:p>
            <a:pPr defTabSz="818672"/>
            <a:r>
              <a:rPr lang="da-DK">
                <a:solidFill>
                  <a:srgbClr val="000000"/>
                </a:solidFill>
              </a:rPr>
              <a:t>Side </a:t>
            </a:r>
            <a:fld id="{8E044AEF-F590-47CE-BE8F-5C241A59BA2A}" type="slidenum">
              <a:rPr lang="da-DK">
                <a:solidFill>
                  <a:srgbClr val="000000"/>
                </a:solidFill>
              </a:rPr>
              <a:pPr defTabSz="818672"/>
              <a:t>2</a:t>
            </a:fld>
            <a:endParaRPr lang="da-DK" dirty="0">
              <a:solidFill>
                <a:srgbClr val="000000"/>
              </a:solidFill>
            </a:endParaRPr>
          </a:p>
        </p:txBody>
      </p:sp>
      <p:sp>
        <p:nvSpPr>
          <p:cNvPr id="4" name="Pladsholder til tekst 3"/>
          <p:cNvSpPr>
            <a:spLocks noGrp="1"/>
          </p:cNvSpPr>
          <p:nvPr>
            <p:ph type="body" sz="quarter" idx="21"/>
          </p:nvPr>
        </p:nvSpPr>
        <p:spPr>
          <a:xfrm>
            <a:off x="827584" y="123478"/>
            <a:ext cx="8100000" cy="626801"/>
          </a:xfrm>
        </p:spPr>
        <p:txBody>
          <a:bodyPr/>
          <a:lstStyle/>
          <a:p>
            <a:r>
              <a:rPr lang="da-DK" dirty="0"/>
              <a:t>EL-</a:t>
            </a:r>
            <a:r>
              <a:rPr lang="da-DK" dirty="0" err="1"/>
              <a:t>DUG’s</a:t>
            </a:r>
            <a:r>
              <a:rPr lang="da-DK" dirty="0"/>
              <a:t> Forord til arbejdsprogram</a:t>
            </a:r>
          </a:p>
          <a:p>
            <a:r>
              <a:rPr lang="da-DK" sz="1500" dirty="0"/>
              <a:t>25. September </a:t>
            </a:r>
            <a:r>
              <a:rPr lang="da-DK" sz="1500" dirty="0" smtClean="0"/>
              <a:t>2024</a:t>
            </a:r>
            <a:endParaRPr lang="da-DK" sz="1500" dirty="0"/>
          </a:p>
        </p:txBody>
      </p:sp>
      <p:sp>
        <p:nvSpPr>
          <p:cNvPr id="5" name="Pladsholder til tekst 4"/>
          <p:cNvSpPr>
            <a:spLocks noGrp="1"/>
          </p:cNvSpPr>
          <p:nvPr>
            <p:ph type="body" sz="quarter" idx="14"/>
          </p:nvPr>
        </p:nvSpPr>
        <p:spPr>
          <a:xfrm>
            <a:off x="215584" y="951951"/>
            <a:ext cx="8460872" cy="3838329"/>
          </a:xfrm>
        </p:spPr>
        <p:txBody>
          <a:bodyPr/>
          <a:lstStyle/>
          <a:p>
            <a:pPr marL="257175" indent="-257175">
              <a:buFont typeface="Wingdings" panose="05000000000000000000" pitchFamily="2" charset="2"/>
              <a:buChar char="Ø"/>
            </a:pPr>
            <a:r>
              <a:rPr lang="da-DK" sz="1700" dirty="0">
                <a:solidFill>
                  <a:srgbClr val="000000"/>
                </a:solidFill>
                <a:effectLst/>
                <a:latin typeface="Calibri" panose="020F0502020204030204" pitchFamily="34" charset="0"/>
                <a:ea typeface="Times New Roman" panose="02020603050405020304" pitchFamily="18" charset="0"/>
              </a:rPr>
              <a:t>Det er vigtigt, at medlemmerne i EL-</a:t>
            </a:r>
            <a:r>
              <a:rPr lang="da-DK" sz="1700" dirty="0" err="1">
                <a:solidFill>
                  <a:srgbClr val="000000"/>
                </a:solidFill>
                <a:effectLst/>
                <a:latin typeface="Calibri" panose="020F0502020204030204" pitchFamily="34" charset="0"/>
                <a:ea typeface="Times New Roman" panose="02020603050405020304" pitchFamily="18" charset="0"/>
              </a:rPr>
              <a:t>DUG’en</a:t>
            </a:r>
            <a:r>
              <a:rPr lang="da-DK" sz="1700" dirty="0">
                <a:solidFill>
                  <a:srgbClr val="000000"/>
                </a:solidFill>
                <a:effectLst/>
                <a:latin typeface="Calibri" panose="020F0502020204030204" pitchFamily="34" charset="0"/>
                <a:ea typeface="Times New Roman" panose="02020603050405020304" pitchFamily="18" charset="0"/>
              </a:rPr>
              <a:t> inspirerer hinanden, og at man som medlem ikke udelukkende varetager sin egne interesser</a:t>
            </a:r>
          </a:p>
          <a:p>
            <a:pPr marL="257175" indent="-257175">
              <a:buFont typeface="Wingdings" panose="05000000000000000000" pitchFamily="2" charset="2"/>
              <a:buChar char="Ø"/>
            </a:pPr>
            <a:r>
              <a:rPr lang="da-DK" sz="1700" dirty="0">
                <a:solidFill>
                  <a:srgbClr val="000000"/>
                </a:solidFill>
                <a:latin typeface="Calibri" panose="020F0502020204030204" pitchFamily="34" charset="0"/>
                <a:ea typeface="Times New Roman" panose="02020603050405020304" pitchFamily="18" charset="0"/>
              </a:rPr>
              <a:t>Det er forventningen, at deltagerne kan lægge en del timer i arbejdet – både til fysiske møder og ”derhjemme”</a:t>
            </a:r>
            <a:endParaRPr lang="da-DK" sz="1700" dirty="0">
              <a:solidFill>
                <a:srgbClr val="000000"/>
              </a:solidFill>
              <a:effectLst/>
              <a:latin typeface="Calibri" panose="020F0502020204030204" pitchFamily="34" charset="0"/>
              <a:ea typeface="Times New Roman" panose="02020603050405020304" pitchFamily="18" charset="0"/>
            </a:endParaRPr>
          </a:p>
          <a:p>
            <a:pPr marL="257175" indent="-257175">
              <a:buFont typeface="Wingdings" panose="05000000000000000000" pitchFamily="2" charset="2"/>
              <a:buChar char="Ø"/>
            </a:pPr>
            <a:r>
              <a:rPr lang="da-DK" sz="1700" dirty="0">
                <a:solidFill>
                  <a:srgbClr val="000000"/>
                </a:solidFill>
                <a:effectLst/>
                <a:latin typeface="Calibri" panose="020F0502020204030204" pitchFamily="34" charset="0"/>
                <a:ea typeface="Times New Roman" panose="02020603050405020304" pitchFamily="18" charset="0"/>
              </a:rPr>
              <a:t>Vi skal have fokus </a:t>
            </a:r>
            <a:r>
              <a:rPr lang="da-DK" sz="1700" dirty="0">
                <a:solidFill>
                  <a:srgbClr val="000000"/>
                </a:solidFill>
                <a:latin typeface="Calibri" panose="020F0502020204030204" pitchFamily="34" charset="0"/>
                <a:ea typeface="Times New Roman" panose="02020603050405020304" pitchFamily="18" charset="0"/>
              </a:rPr>
              <a:t>på løbende at levere konkrete anbefalinger til KFEM</a:t>
            </a:r>
          </a:p>
          <a:p>
            <a:pPr marL="257175" indent="-257175">
              <a:buFont typeface="Wingdings" panose="05000000000000000000" pitchFamily="2" charset="2"/>
              <a:buChar char="Ø"/>
            </a:pPr>
            <a:r>
              <a:rPr lang="da-DK" sz="1700" dirty="0">
                <a:solidFill>
                  <a:srgbClr val="000000"/>
                </a:solidFill>
                <a:latin typeface="Calibri" panose="020F0502020204030204" pitchFamily="34" charset="0"/>
              </a:rPr>
              <a:t>Det er vigtigt, at vores anbefalinger er velunderbyggede med de nødvendige afvejninger af økonomiske, sikkerhedsmæssige og andre forhold</a:t>
            </a:r>
          </a:p>
          <a:p>
            <a:pPr marL="257175" indent="-257175">
              <a:buFont typeface="Wingdings" panose="05000000000000000000" pitchFamily="2" charset="2"/>
              <a:buChar char="Ø"/>
            </a:pPr>
            <a:r>
              <a:rPr lang="da-DK" sz="1700" dirty="0">
                <a:solidFill>
                  <a:srgbClr val="000000"/>
                </a:solidFill>
                <a:latin typeface="Calibri" panose="020F0502020204030204" pitchFamily="34" charset="0"/>
              </a:rPr>
              <a:t>De første leverancer er opgaver der er i gang/skal løses og som samtidig giver os ”træning” til hvordan vi griber nye opgaver an</a:t>
            </a:r>
          </a:p>
          <a:p>
            <a:pPr marL="257175" indent="-257175">
              <a:buFont typeface="Wingdings" panose="05000000000000000000" pitchFamily="2" charset="2"/>
              <a:buChar char="Ø"/>
            </a:pPr>
            <a:r>
              <a:rPr lang="da-DK" sz="1700" dirty="0">
                <a:solidFill>
                  <a:srgbClr val="000000"/>
                </a:solidFill>
                <a:latin typeface="Calibri" panose="020F0502020204030204" pitchFamily="34" charset="0"/>
              </a:rPr>
              <a:t>Arbejdsprogrammet vil blive udviklet løbende</a:t>
            </a:r>
          </a:p>
          <a:p>
            <a:pPr marL="257175" indent="-257175">
              <a:buFont typeface="Wingdings" panose="05000000000000000000" pitchFamily="2" charset="2"/>
              <a:buChar char="Ø"/>
            </a:pPr>
            <a:r>
              <a:rPr lang="da-DK" sz="1700" dirty="0">
                <a:solidFill>
                  <a:srgbClr val="000000"/>
                </a:solidFill>
                <a:latin typeface="Calibri" panose="020F0502020204030204" pitchFamily="34" charset="0"/>
              </a:rPr>
              <a:t>Og ikke mindst: fortsætte med den gode energi og gode diskussioner!</a:t>
            </a:r>
          </a:p>
          <a:p>
            <a:pPr marL="257175" indent="-257175">
              <a:buFont typeface="Wingdings" panose="05000000000000000000" pitchFamily="2" charset="2"/>
              <a:buChar char="Ø"/>
            </a:pPr>
            <a:endParaRPr lang="da-DK" sz="1800" dirty="0">
              <a:solidFill>
                <a:srgbClr val="000000"/>
              </a:solidFill>
              <a:latin typeface="Calibri" panose="020F0502020204030204" pitchFamily="34" charset="0"/>
            </a:endParaRPr>
          </a:p>
          <a:p>
            <a:pPr marL="257175" indent="-257175">
              <a:buFont typeface="Wingdings" panose="05000000000000000000" pitchFamily="2" charset="2"/>
              <a:buChar char="Ø"/>
            </a:pPr>
            <a:endParaRPr lang="da-DK" dirty="0"/>
          </a:p>
          <a:p>
            <a:pPr marL="257175" indent="-257175">
              <a:buFont typeface="Wingdings" panose="05000000000000000000" pitchFamily="2" charset="2"/>
              <a:buChar char="Ø"/>
            </a:pPr>
            <a:endParaRPr lang="da-DK" i="1" dirty="0"/>
          </a:p>
        </p:txBody>
      </p:sp>
    </p:spTree>
    <p:extLst>
      <p:ext uri="{BB962C8B-B14F-4D97-AF65-F5344CB8AC3E}">
        <p14:creationId xmlns:p14="http://schemas.microsoft.com/office/powerpoint/2010/main" val="349598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3"/>
          </p:nvPr>
        </p:nvSpPr>
        <p:spPr/>
        <p:txBody>
          <a:bodyPr/>
          <a:lstStyle/>
          <a:p>
            <a:fld id="{D6C43E05-5416-43CC-9354-A0F970D8A001}" type="datetime2">
              <a:rPr lang="da-DK" smtClean="0"/>
              <a:pPr/>
              <a:t>26. februar 2025</a:t>
            </a:fld>
            <a:endParaRPr lang="da-DK" dirty="0"/>
          </a:p>
        </p:txBody>
      </p:sp>
      <p:sp>
        <p:nvSpPr>
          <p:cNvPr id="3" name="Pladsholder til slidenummer 2"/>
          <p:cNvSpPr>
            <a:spLocks noGrp="1"/>
          </p:cNvSpPr>
          <p:nvPr>
            <p:ph type="sldNum" sz="quarter" idx="17"/>
          </p:nvPr>
        </p:nvSpPr>
        <p:spPr/>
        <p:txBody>
          <a:bodyPr/>
          <a:lstStyle/>
          <a:p>
            <a:r>
              <a:rPr lang="da-DK"/>
              <a:t>Side </a:t>
            </a:r>
            <a:fld id="{8E044AEF-F590-47CE-BE8F-5C241A59BA2A}" type="slidenum">
              <a:rPr lang="da-DK" smtClean="0"/>
              <a:pPr/>
              <a:t>3</a:t>
            </a:fld>
            <a:endParaRPr lang="da-DK" dirty="0"/>
          </a:p>
        </p:txBody>
      </p:sp>
      <p:graphicFrame>
        <p:nvGraphicFramePr>
          <p:cNvPr id="6" name="Tabel 5"/>
          <p:cNvGraphicFramePr>
            <a:graphicFrameLocks noGrp="1"/>
          </p:cNvGraphicFramePr>
          <p:nvPr>
            <p:extLst>
              <p:ext uri="{D42A27DB-BD31-4B8C-83A1-F6EECF244321}">
                <p14:modId xmlns:p14="http://schemas.microsoft.com/office/powerpoint/2010/main" val="1628088769"/>
              </p:ext>
            </p:extLst>
          </p:nvPr>
        </p:nvGraphicFramePr>
        <p:xfrm>
          <a:off x="323527" y="630902"/>
          <a:ext cx="8496943" cy="3751000"/>
        </p:xfrm>
        <a:graphic>
          <a:graphicData uri="http://schemas.openxmlformats.org/drawingml/2006/table">
            <a:tbl>
              <a:tblPr firstRow="1" bandRow="1">
                <a:tableStyleId>{5C22544A-7EE6-4342-B048-85BDC9FD1C3A}</a:tableStyleId>
              </a:tblPr>
              <a:tblGrid>
                <a:gridCol w="2162858">
                  <a:extLst>
                    <a:ext uri="{9D8B030D-6E8A-4147-A177-3AD203B41FA5}">
                      <a16:colId xmlns:a16="http://schemas.microsoft.com/office/drawing/2014/main" val="1597883597"/>
                    </a:ext>
                  </a:extLst>
                </a:gridCol>
                <a:gridCol w="547374">
                  <a:extLst>
                    <a:ext uri="{9D8B030D-6E8A-4147-A177-3AD203B41FA5}">
                      <a16:colId xmlns:a16="http://schemas.microsoft.com/office/drawing/2014/main" val="606829951"/>
                    </a:ext>
                  </a:extLst>
                </a:gridCol>
                <a:gridCol w="659246">
                  <a:extLst>
                    <a:ext uri="{9D8B030D-6E8A-4147-A177-3AD203B41FA5}">
                      <a16:colId xmlns:a16="http://schemas.microsoft.com/office/drawing/2014/main" val="1191173933"/>
                    </a:ext>
                  </a:extLst>
                </a:gridCol>
                <a:gridCol w="734979">
                  <a:extLst>
                    <a:ext uri="{9D8B030D-6E8A-4147-A177-3AD203B41FA5}">
                      <a16:colId xmlns:a16="http://schemas.microsoft.com/office/drawing/2014/main" val="2738556525"/>
                    </a:ext>
                  </a:extLst>
                </a:gridCol>
                <a:gridCol w="1008112">
                  <a:extLst>
                    <a:ext uri="{9D8B030D-6E8A-4147-A177-3AD203B41FA5}">
                      <a16:colId xmlns:a16="http://schemas.microsoft.com/office/drawing/2014/main" val="4087329800"/>
                    </a:ext>
                  </a:extLst>
                </a:gridCol>
                <a:gridCol w="1152128">
                  <a:extLst>
                    <a:ext uri="{9D8B030D-6E8A-4147-A177-3AD203B41FA5}">
                      <a16:colId xmlns:a16="http://schemas.microsoft.com/office/drawing/2014/main" val="1807219806"/>
                    </a:ext>
                  </a:extLst>
                </a:gridCol>
                <a:gridCol w="648072">
                  <a:extLst>
                    <a:ext uri="{9D8B030D-6E8A-4147-A177-3AD203B41FA5}">
                      <a16:colId xmlns:a16="http://schemas.microsoft.com/office/drawing/2014/main" val="77418318"/>
                    </a:ext>
                  </a:extLst>
                </a:gridCol>
                <a:gridCol w="1584174">
                  <a:extLst>
                    <a:ext uri="{9D8B030D-6E8A-4147-A177-3AD203B41FA5}">
                      <a16:colId xmlns:a16="http://schemas.microsoft.com/office/drawing/2014/main" val="624544613"/>
                    </a:ext>
                  </a:extLst>
                </a:gridCol>
              </a:tblGrid>
              <a:tr h="428680">
                <a:tc>
                  <a:txBody>
                    <a:bodyPr/>
                    <a:lstStyle/>
                    <a:p>
                      <a:r>
                        <a:rPr lang="da-DK" sz="900" dirty="0"/>
                        <a:t>El-DUG leverance (nr. og titel) </a:t>
                      </a:r>
                    </a:p>
                  </a:txBody>
                  <a:tcPr/>
                </a:tc>
                <a:tc>
                  <a:txBody>
                    <a:bodyPr/>
                    <a:lstStyle/>
                    <a:p>
                      <a:r>
                        <a:rPr lang="da-DK" sz="900" dirty="0"/>
                        <a:t>Status</a:t>
                      </a:r>
                      <a:endParaRPr lang="da-DK" sz="900" b="0" dirty="0"/>
                    </a:p>
                  </a:txBody>
                  <a:tcPr/>
                </a:tc>
                <a:tc>
                  <a:txBody>
                    <a:bodyPr/>
                    <a:lstStyle/>
                    <a:p>
                      <a:r>
                        <a:rPr lang="da-DK" sz="900" dirty="0" err="1"/>
                        <a:t>Påbe-gyndes</a:t>
                      </a:r>
                      <a:endParaRPr lang="da-DK" sz="900" dirty="0"/>
                    </a:p>
                  </a:txBody>
                  <a:tcPr/>
                </a:tc>
                <a:tc>
                  <a:txBody>
                    <a:bodyPr/>
                    <a:lstStyle/>
                    <a:p>
                      <a:r>
                        <a:rPr lang="da-DK" sz="900" dirty="0"/>
                        <a:t>Afsluttes</a:t>
                      </a:r>
                    </a:p>
                  </a:txBody>
                  <a:tcPr/>
                </a:tc>
                <a:tc>
                  <a:txBody>
                    <a:bodyPr/>
                    <a:lstStyle/>
                    <a:p>
                      <a:r>
                        <a:rPr lang="da-DK" sz="900" dirty="0"/>
                        <a:t>Tovholder </a:t>
                      </a:r>
                      <a:r>
                        <a:rPr lang="da-DK" sz="900" baseline="0" dirty="0"/>
                        <a:t>(</a:t>
                      </a:r>
                      <a:r>
                        <a:rPr lang="da-DK" sz="900" baseline="0" dirty="0" err="1"/>
                        <a:t>a</a:t>
                      </a:r>
                      <a:r>
                        <a:rPr lang="da-DK" sz="900" dirty="0" err="1"/>
                        <a:t>n-svarlig</a:t>
                      </a:r>
                      <a:r>
                        <a:rPr lang="da-DK" sz="900" dirty="0"/>
                        <a:t> aktør)</a:t>
                      </a:r>
                    </a:p>
                  </a:txBody>
                  <a:tcPr/>
                </a:tc>
                <a:tc>
                  <a:txBody>
                    <a:bodyPr/>
                    <a:lstStyle/>
                    <a:p>
                      <a:r>
                        <a:rPr lang="da-DK" sz="900" dirty="0"/>
                        <a:t>Arbejdsspor</a:t>
                      </a:r>
                    </a:p>
                  </a:txBody>
                  <a:tcPr/>
                </a:tc>
                <a:tc>
                  <a:txBody>
                    <a:bodyPr/>
                    <a:lstStyle/>
                    <a:p>
                      <a:r>
                        <a:rPr lang="da-DK" sz="900" dirty="0" err="1"/>
                        <a:t>Målsæt-ning</a:t>
                      </a:r>
                      <a:endParaRPr lang="da-DK" sz="900" dirty="0"/>
                    </a:p>
                  </a:txBody>
                  <a:tcPr/>
                </a:tc>
                <a:tc>
                  <a:txBody>
                    <a:bodyPr/>
                    <a:lstStyle/>
                    <a:p>
                      <a:r>
                        <a:rPr lang="da-DK" sz="900" dirty="0"/>
                        <a:t>Fremdrift</a:t>
                      </a:r>
                    </a:p>
                  </a:txBody>
                  <a:tcPr/>
                </a:tc>
                <a:extLst>
                  <a:ext uri="{0D108BD9-81ED-4DB2-BD59-A6C34878D82A}">
                    <a16:rowId xmlns:a16="http://schemas.microsoft.com/office/drawing/2014/main" val="3646691106"/>
                  </a:ext>
                </a:extLst>
              </a:tr>
              <a:tr h="216024">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baseline="0" dirty="0">
                          <a:solidFill>
                            <a:schemeClr val="dk1"/>
                          </a:solidFill>
                          <a:latin typeface="+mn-lt"/>
                          <a:ea typeface="+mn-ea"/>
                          <a:cs typeface="+mn-cs"/>
                        </a:rPr>
                        <a:t>1. Anbefalinger til hensigtsmæssig, automatiseret og direkte adgang til data fra el-forbrugsmålere</a:t>
                      </a:r>
                    </a:p>
                  </a:txBody>
                  <a:tcPr/>
                </a:tc>
                <a:tc>
                  <a:txBody>
                    <a:bodyPr/>
                    <a:lstStyle/>
                    <a:p>
                      <a:endParaRPr lang="da-DK" sz="900" kern="1200" dirty="0">
                        <a:solidFill>
                          <a:schemeClr val="dk1"/>
                        </a:solidFill>
                        <a:latin typeface="+mn-lt"/>
                        <a:ea typeface="+mn-ea"/>
                        <a:cs typeface="+mn-cs"/>
                      </a:endParaRPr>
                    </a:p>
                  </a:txBody>
                  <a:tcPr>
                    <a:solidFill>
                      <a:schemeClr val="bg1">
                        <a:lumMod val="85000"/>
                      </a:schemeClr>
                    </a:solidFill>
                  </a:tcPr>
                </a:tc>
                <a:tc>
                  <a:txBody>
                    <a:bodyPr/>
                    <a:lstStyle/>
                    <a:p>
                      <a:r>
                        <a:rPr lang="da-DK" sz="900" kern="1200" dirty="0">
                          <a:solidFill>
                            <a:schemeClr val="dk1"/>
                          </a:solidFill>
                          <a:latin typeface="+mn-lt"/>
                          <a:ea typeface="+mn-ea"/>
                          <a:cs typeface="+mn-cs"/>
                        </a:rPr>
                        <a:t>Q1 2025</a:t>
                      </a:r>
                    </a:p>
                  </a:txBody>
                  <a:tcPr/>
                </a:tc>
                <a:tc>
                  <a:txBody>
                    <a:bodyPr/>
                    <a:lstStyle/>
                    <a:p>
                      <a:r>
                        <a:rPr lang="da-DK" sz="900" kern="1200" baseline="0" dirty="0">
                          <a:solidFill>
                            <a:schemeClr val="tx1"/>
                          </a:solidFill>
                          <a:latin typeface="+mn-lt"/>
                          <a:ea typeface="+mn-ea"/>
                          <a:cs typeface="+mn-cs"/>
                        </a:rPr>
                        <a:t>Q4</a:t>
                      </a:r>
                      <a:r>
                        <a:rPr lang="da-DK" sz="900" kern="1200" dirty="0">
                          <a:solidFill>
                            <a:schemeClr val="tx1"/>
                          </a:solidFill>
                          <a:latin typeface="+mn-lt"/>
                          <a:ea typeface="+mn-ea"/>
                          <a:cs typeface="+mn-cs"/>
                        </a:rPr>
                        <a:t> </a:t>
                      </a:r>
                      <a:r>
                        <a:rPr lang="da-DK" sz="900" kern="1200" dirty="0" smtClean="0">
                          <a:solidFill>
                            <a:schemeClr val="tx1"/>
                          </a:solidFill>
                          <a:latin typeface="+mn-lt"/>
                          <a:ea typeface="+mn-ea"/>
                          <a:cs typeface="+mn-cs"/>
                        </a:rPr>
                        <a:t>2025 </a:t>
                      </a:r>
                      <a:r>
                        <a:rPr lang="da-DK" sz="900" kern="1200" dirty="0" smtClean="0">
                          <a:solidFill>
                            <a:schemeClr val="dk1"/>
                          </a:solidFill>
                          <a:latin typeface="+mn-lt"/>
                          <a:ea typeface="+mn-ea"/>
                          <a:cs typeface="+mn-cs"/>
                        </a:rPr>
                        <a:t>(FFD 11/3 2026)</a:t>
                      </a:r>
                      <a:endParaRPr lang="da-DK" sz="900" kern="1200" dirty="0">
                        <a:solidFill>
                          <a:schemeClr val="tx1"/>
                        </a:solidFill>
                        <a:latin typeface="+mn-lt"/>
                        <a:ea typeface="+mn-ea"/>
                        <a:cs typeface="+mn-cs"/>
                      </a:endParaRPr>
                    </a:p>
                  </a:txBody>
                  <a:tcPr/>
                </a:tc>
                <a:tc>
                  <a:txBody>
                    <a:bodyPr/>
                    <a:lstStyle/>
                    <a:p>
                      <a:r>
                        <a:rPr lang="da-DK" sz="900" kern="1200" dirty="0">
                          <a:solidFill>
                            <a:schemeClr val="dk1"/>
                          </a:solidFill>
                          <a:latin typeface="+mn-lt"/>
                          <a:ea typeface="+mn-ea"/>
                          <a:cs typeface="+mn-cs"/>
                        </a:rPr>
                        <a:t>KONSTANT</a:t>
                      </a:r>
                    </a:p>
                  </a:txBody>
                  <a:tcPr/>
                </a:tc>
                <a:tc>
                  <a:txBody>
                    <a:bodyPr/>
                    <a:lstStyle/>
                    <a:p>
                      <a:r>
                        <a:rPr lang="da-DK" sz="900" kern="1200" dirty="0">
                          <a:solidFill>
                            <a:schemeClr val="dk1"/>
                          </a:solidFill>
                          <a:latin typeface="+mn-lt"/>
                          <a:ea typeface="+mn-ea"/>
                          <a:cs typeface="+mn-cs"/>
                        </a:rPr>
                        <a:t>Arbejdsspor vedr. data direkte fra elmåler </a:t>
                      </a:r>
                    </a:p>
                  </a:txBody>
                  <a:tcPr/>
                </a:tc>
                <a:tc>
                  <a:txBody>
                    <a:bodyPr/>
                    <a:lstStyle/>
                    <a:p>
                      <a:r>
                        <a:rPr lang="da-DK" sz="900" kern="1200" dirty="0">
                          <a:solidFill>
                            <a:schemeClr val="dk1"/>
                          </a:solidFill>
                          <a:latin typeface="+mn-lt"/>
                          <a:ea typeface="+mn-ea"/>
                          <a:cs typeface="+mn-cs"/>
                        </a:rPr>
                        <a:t>7</a:t>
                      </a:r>
                    </a:p>
                  </a:txBody>
                  <a:tcPr/>
                </a:tc>
                <a:tc>
                  <a:txBody>
                    <a:bodyPr/>
                    <a:lstStyle/>
                    <a:p>
                      <a:r>
                        <a:rPr lang="da-DK" sz="800" kern="1200" baseline="0" dirty="0">
                          <a:solidFill>
                            <a:schemeClr val="tx1"/>
                          </a:solidFill>
                          <a:latin typeface="+mn-lt"/>
                          <a:ea typeface="+mn-ea"/>
                          <a:cs typeface="+mn-cs"/>
                        </a:rPr>
                        <a:t>Tovholder identificeret. Bemanding af arbejdsspor foretaget. Opstartsmøde er planlagt i marts 2025.</a:t>
                      </a:r>
                    </a:p>
                  </a:txBody>
                  <a:tcPr/>
                </a:tc>
                <a:extLst>
                  <a:ext uri="{0D108BD9-81ED-4DB2-BD59-A6C34878D82A}">
                    <a16:rowId xmlns:a16="http://schemas.microsoft.com/office/drawing/2014/main" val="1164482757"/>
                  </a:ext>
                </a:extLst>
              </a:tr>
              <a:tr h="147424">
                <a:tc>
                  <a:txBody>
                    <a:bodyPr/>
                    <a:lstStyle/>
                    <a:p>
                      <a:r>
                        <a:rPr lang="da-DK" sz="900" kern="1200" dirty="0">
                          <a:solidFill>
                            <a:schemeClr val="dk1"/>
                          </a:solidFill>
                          <a:latin typeface="+mn-lt"/>
                          <a:ea typeface="+mn-ea"/>
                          <a:cs typeface="+mn-cs"/>
                        </a:rPr>
                        <a:t>2. Understøttelse vedr. frisættelse af forbrugs- og produktionsdata i regi af bekendtgørelse om frisættelse af </a:t>
                      </a:r>
                      <a:r>
                        <a:rPr lang="da-DK" sz="900" kern="1200" dirty="0" err="1">
                          <a:solidFill>
                            <a:schemeClr val="dk1"/>
                          </a:solidFill>
                          <a:latin typeface="+mn-lt"/>
                          <a:ea typeface="+mn-ea"/>
                          <a:cs typeface="+mn-cs"/>
                        </a:rPr>
                        <a:t>eldata</a:t>
                      </a:r>
                      <a:r>
                        <a:rPr lang="da-DK" sz="900" kern="1200" dirty="0">
                          <a:solidFill>
                            <a:schemeClr val="dk1"/>
                          </a:solidFill>
                          <a:latin typeface="+mn-lt"/>
                          <a:ea typeface="+mn-ea"/>
                          <a:cs typeface="+mn-cs"/>
                        </a:rPr>
                        <a:t> – håndtering af fortrolighed</a:t>
                      </a:r>
                    </a:p>
                  </a:txBody>
                  <a:tcPr/>
                </a:tc>
                <a:tc>
                  <a:txBody>
                    <a:bodyPr/>
                    <a:lstStyle/>
                    <a:p>
                      <a:endParaRPr lang="da-DK" sz="900" dirty="0"/>
                    </a:p>
                  </a:txBody>
                  <a:tcPr>
                    <a:solidFill>
                      <a:srgbClr val="00B050"/>
                    </a:solidFill>
                  </a:tcPr>
                </a:tc>
                <a:tc>
                  <a:txBody>
                    <a:bodyPr/>
                    <a:lstStyle/>
                    <a:p>
                      <a:r>
                        <a:rPr lang="da-DK" sz="900" kern="1200" dirty="0">
                          <a:solidFill>
                            <a:schemeClr val="dk1"/>
                          </a:solidFill>
                          <a:latin typeface="+mn-lt"/>
                          <a:ea typeface="+mn-ea"/>
                          <a:cs typeface="+mn-cs"/>
                        </a:rPr>
                        <a:t>Q4 2024</a:t>
                      </a:r>
                    </a:p>
                  </a:txBody>
                  <a:tcPr/>
                </a:tc>
                <a:tc>
                  <a:txBody>
                    <a:bodyPr/>
                    <a:lstStyle/>
                    <a:p>
                      <a:r>
                        <a:rPr lang="da-DK" sz="900" dirty="0"/>
                        <a:t>Q4 2024 og årligt</a:t>
                      </a:r>
                      <a:r>
                        <a:rPr lang="da-DK" sz="900" baseline="0" dirty="0"/>
                        <a:t> derefter</a:t>
                      </a:r>
                      <a:endParaRPr lang="da-DK" sz="900" dirty="0"/>
                    </a:p>
                  </a:txBody>
                  <a:tcPr/>
                </a:tc>
                <a:tc>
                  <a:txBody>
                    <a:bodyPr/>
                    <a:lstStyle/>
                    <a:p>
                      <a:r>
                        <a:rPr lang="da-DK" sz="900" kern="1200" dirty="0">
                          <a:solidFill>
                            <a:schemeClr val="dk1"/>
                          </a:solidFill>
                          <a:latin typeface="+mn-lt"/>
                          <a:ea typeface="+mn-ea"/>
                          <a:cs typeface="+mn-cs"/>
                        </a:rPr>
                        <a:t>ENS i Q4 2024-Q1</a:t>
                      </a:r>
                      <a:r>
                        <a:rPr lang="da-DK" sz="900" kern="1200" baseline="0" dirty="0">
                          <a:solidFill>
                            <a:schemeClr val="dk1"/>
                          </a:solidFill>
                          <a:latin typeface="+mn-lt"/>
                          <a:ea typeface="+mn-ea"/>
                          <a:cs typeface="+mn-cs"/>
                        </a:rPr>
                        <a:t> 2025</a:t>
                      </a:r>
                      <a:r>
                        <a:rPr lang="da-DK" sz="900" kern="1200" dirty="0">
                          <a:solidFill>
                            <a:schemeClr val="dk1"/>
                          </a:solidFill>
                          <a:latin typeface="+mn-lt"/>
                          <a:ea typeface="+mn-ea"/>
                          <a:cs typeface="+mn-cs"/>
                        </a:rPr>
                        <a:t>. </a:t>
                      </a:r>
                      <a:r>
                        <a:rPr lang="da-DK" sz="900" kern="1200" dirty="0" err="1">
                          <a:solidFill>
                            <a:schemeClr val="dk1"/>
                          </a:solidFill>
                          <a:latin typeface="+mn-lt"/>
                          <a:ea typeface="+mn-ea"/>
                          <a:cs typeface="+mn-cs"/>
                        </a:rPr>
                        <a:t>Cerius</a:t>
                      </a:r>
                      <a:r>
                        <a:rPr lang="da-DK" sz="900" kern="1200" dirty="0">
                          <a:solidFill>
                            <a:schemeClr val="dk1"/>
                          </a:solidFill>
                          <a:latin typeface="+mn-lt"/>
                          <a:ea typeface="+mn-ea"/>
                          <a:cs typeface="+mn-cs"/>
                        </a:rPr>
                        <a:t>-Radius fra Q2 2025.</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Arbejdsspor vedr. frisættelse af elforsyningsdata - forbrugs- og produktionsdata jf. bekendtgørelse </a:t>
                      </a:r>
                    </a:p>
                  </a:txBody>
                  <a:tcPr/>
                </a:tc>
                <a:tc>
                  <a:txBody>
                    <a:bodyPr/>
                    <a:lstStyle/>
                    <a:p>
                      <a:r>
                        <a:rPr lang="da-DK" sz="900" dirty="0"/>
                        <a:t>8</a:t>
                      </a:r>
                    </a:p>
                  </a:txBody>
                  <a:tcPr/>
                </a:tc>
                <a:tc rowSpan="2">
                  <a:txBody>
                    <a:bodyPr/>
                    <a:lstStyle/>
                    <a:p>
                      <a:pPr marL="0" marR="0" lvl="0" indent="0" algn="l" defTabSz="818693"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800" kern="1200" baseline="0" dirty="0">
                          <a:solidFill>
                            <a:schemeClr val="tx1"/>
                          </a:solidFill>
                          <a:latin typeface="+mn-lt"/>
                          <a:ea typeface="+mn-ea"/>
                          <a:cs typeface="+mn-cs"/>
                        </a:rPr>
                        <a:t>GPD indleverede den påkrævede plan for frisættelse af elforbrugs- og produktionsdata til Energistyrelsen d. 20 december 2024. Planen for frisættelsen har efterfælgende været behandlet på to møder i arbejdssporet, samt på el-DUG mødet d. 21. februar 2025. Kommentarerne fra arbejdssporet og </a:t>
                      </a:r>
                      <a:r>
                        <a:rPr lang="da-DK" sz="800" kern="1200" baseline="0" dirty="0" err="1">
                          <a:solidFill>
                            <a:schemeClr val="tx1"/>
                          </a:solidFill>
                          <a:latin typeface="+mn-lt"/>
                          <a:ea typeface="+mn-ea"/>
                          <a:cs typeface="+mn-cs"/>
                        </a:rPr>
                        <a:t>DUG’en</a:t>
                      </a:r>
                      <a:r>
                        <a:rPr lang="da-DK" sz="800" kern="1200" baseline="0" dirty="0">
                          <a:solidFill>
                            <a:schemeClr val="tx1"/>
                          </a:solidFill>
                          <a:latin typeface="+mn-lt"/>
                          <a:ea typeface="+mn-ea"/>
                          <a:cs typeface="+mn-cs"/>
                        </a:rPr>
                        <a:t> vil blive brugt som faglig sparing </a:t>
                      </a:r>
                      <a:r>
                        <a:rPr lang="da-DK" sz="800" kern="1200" baseline="0" dirty="0" err="1">
                          <a:solidFill>
                            <a:schemeClr val="tx1"/>
                          </a:solidFill>
                          <a:latin typeface="+mn-lt"/>
                          <a:ea typeface="+mn-ea"/>
                          <a:cs typeface="+mn-cs"/>
                        </a:rPr>
                        <a:t>ifm</a:t>
                      </a:r>
                      <a:r>
                        <a:rPr lang="da-DK" sz="800" kern="1200" baseline="0" dirty="0">
                          <a:solidFill>
                            <a:schemeClr val="tx1"/>
                          </a:solidFill>
                          <a:latin typeface="+mn-lt"/>
                          <a:ea typeface="+mn-ea"/>
                          <a:cs typeface="+mn-cs"/>
                        </a:rPr>
                        <a:t>. ENS’ myndighedsbehandling af </a:t>
                      </a:r>
                      <a:r>
                        <a:rPr lang="da-DK" sz="800" kern="1200" baseline="0" dirty="0" smtClean="0">
                          <a:solidFill>
                            <a:schemeClr val="tx1"/>
                          </a:solidFill>
                          <a:latin typeface="+mn-lt"/>
                          <a:ea typeface="+mn-ea"/>
                          <a:cs typeface="+mn-cs"/>
                        </a:rPr>
                        <a:t>planen i marts-april 2025.</a:t>
                      </a:r>
                      <a:endParaRPr lang="da-DK" sz="800" kern="1200" baseline="0" dirty="0">
                        <a:solidFill>
                          <a:schemeClr val="tx1"/>
                        </a:solidFill>
                        <a:latin typeface="+mn-lt"/>
                        <a:ea typeface="+mn-ea"/>
                        <a:cs typeface="+mn-cs"/>
                      </a:endParaRPr>
                    </a:p>
                  </a:txBody>
                  <a:tcPr/>
                </a:tc>
                <a:extLst>
                  <a:ext uri="{0D108BD9-81ED-4DB2-BD59-A6C34878D82A}">
                    <a16:rowId xmlns:a16="http://schemas.microsoft.com/office/drawing/2014/main" val="1663565517"/>
                  </a:ext>
                </a:extLst>
              </a:tr>
              <a:tr h="215211">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3. Understøttelse vedr. frisættelse af forbrugs- og produktionsdata i regi af bekendtgørelse om frisættelse af </a:t>
                      </a:r>
                      <a:r>
                        <a:rPr lang="da-DK" sz="900" kern="1200" dirty="0" err="1">
                          <a:solidFill>
                            <a:schemeClr val="dk1"/>
                          </a:solidFill>
                          <a:latin typeface="+mn-lt"/>
                          <a:ea typeface="+mn-ea"/>
                          <a:cs typeface="+mn-cs"/>
                        </a:rPr>
                        <a:t>eldata</a:t>
                      </a:r>
                      <a:r>
                        <a:rPr lang="da-DK" sz="900" kern="1200" dirty="0">
                          <a:solidFill>
                            <a:schemeClr val="dk1"/>
                          </a:solidFill>
                          <a:latin typeface="+mn-lt"/>
                          <a:ea typeface="+mn-ea"/>
                          <a:cs typeface="+mn-cs"/>
                        </a:rPr>
                        <a:t> – vurdering og brugerinddragelse</a:t>
                      </a:r>
                    </a:p>
                  </a:txBody>
                  <a:tcPr/>
                </a:tc>
                <a:tc>
                  <a:txBody>
                    <a:bodyPr/>
                    <a:lstStyle/>
                    <a:p>
                      <a:endParaRPr lang="da-DK" sz="900" dirty="0"/>
                    </a:p>
                  </a:txBody>
                  <a:tcPr>
                    <a:solidFill>
                      <a:srgbClr val="00B05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Q4 2024</a:t>
                      </a:r>
                    </a:p>
                    <a:p>
                      <a:endParaRPr lang="da-DK" sz="900" kern="1200" dirty="0">
                        <a:solidFill>
                          <a:schemeClr val="dk1"/>
                        </a:solidFill>
                        <a:latin typeface="+mn-lt"/>
                        <a:ea typeface="+mn-ea"/>
                        <a:cs typeface="+mn-cs"/>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t>Q1 2025 og årligt</a:t>
                      </a:r>
                      <a:r>
                        <a:rPr lang="da-DK" sz="900" baseline="0" dirty="0"/>
                        <a:t> derefter</a:t>
                      </a:r>
                      <a:endParaRPr lang="da-DK" sz="900" dirty="0"/>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ENS i Q4 2024-Q1</a:t>
                      </a:r>
                      <a:r>
                        <a:rPr lang="da-DK" sz="900" kern="1200" baseline="0" dirty="0">
                          <a:solidFill>
                            <a:schemeClr val="dk1"/>
                          </a:solidFill>
                          <a:latin typeface="+mn-lt"/>
                          <a:ea typeface="+mn-ea"/>
                          <a:cs typeface="+mn-cs"/>
                        </a:rPr>
                        <a:t> 2025</a:t>
                      </a:r>
                      <a:r>
                        <a:rPr lang="da-DK" sz="900" kern="1200" dirty="0">
                          <a:solidFill>
                            <a:schemeClr val="dk1"/>
                          </a:solidFill>
                          <a:latin typeface="+mn-lt"/>
                          <a:ea typeface="+mn-ea"/>
                          <a:cs typeface="+mn-cs"/>
                        </a:rPr>
                        <a:t>. </a:t>
                      </a:r>
                      <a:r>
                        <a:rPr lang="da-DK" sz="900" kern="1200" dirty="0" err="1">
                          <a:solidFill>
                            <a:schemeClr val="dk1"/>
                          </a:solidFill>
                          <a:latin typeface="+mn-lt"/>
                          <a:ea typeface="+mn-ea"/>
                          <a:cs typeface="+mn-cs"/>
                        </a:rPr>
                        <a:t>Cerius</a:t>
                      </a:r>
                      <a:r>
                        <a:rPr lang="da-DK" sz="900" kern="1200" dirty="0">
                          <a:solidFill>
                            <a:schemeClr val="dk1"/>
                          </a:solidFill>
                          <a:latin typeface="+mn-lt"/>
                          <a:ea typeface="+mn-ea"/>
                          <a:cs typeface="+mn-cs"/>
                        </a:rPr>
                        <a:t>-Radius fra Q2 2025.</a:t>
                      </a:r>
                    </a:p>
                  </a:txBody>
                  <a:tcPr/>
                </a:tc>
                <a:tc>
                  <a:txBody>
                    <a:bodyPr/>
                    <a:lstStyle/>
                    <a:p>
                      <a:r>
                        <a:rPr lang="da-DK" sz="900" kern="1200" dirty="0">
                          <a:solidFill>
                            <a:schemeClr val="dk1"/>
                          </a:solidFill>
                          <a:latin typeface="+mn-lt"/>
                          <a:ea typeface="+mn-ea"/>
                          <a:cs typeface="+mn-cs"/>
                        </a:rPr>
                        <a:t>Arbejdsspor vedr. frisættelse af elforsyningsdata - forbrugs- og produktionsdata jf. bekendtgørelse </a:t>
                      </a:r>
                    </a:p>
                  </a:txBody>
                  <a:tcPr/>
                </a:tc>
                <a:tc>
                  <a:txBody>
                    <a:bodyPr/>
                    <a:lstStyle/>
                    <a:p>
                      <a:r>
                        <a:rPr lang="da-DK" sz="900" dirty="0"/>
                        <a:t>8</a:t>
                      </a:r>
                    </a:p>
                  </a:txBody>
                  <a:tcPr/>
                </a:tc>
                <a:tc vMerge="1">
                  <a:txBody>
                    <a:bodyPr/>
                    <a:lstStyle/>
                    <a:p>
                      <a:endParaRPr lang="da-DK" sz="800" kern="1200" dirty="0">
                        <a:solidFill>
                          <a:schemeClr val="tx1"/>
                        </a:solidFill>
                        <a:latin typeface="+mn-lt"/>
                        <a:ea typeface="+mn-ea"/>
                        <a:cs typeface="+mn-cs"/>
                      </a:endParaRPr>
                    </a:p>
                  </a:txBody>
                  <a:tcPr/>
                </a:tc>
                <a:extLst>
                  <a:ext uri="{0D108BD9-81ED-4DB2-BD59-A6C34878D82A}">
                    <a16:rowId xmlns:a16="http://schemas.microsoft.com/office/drawing/2014/main" val="2923198947"/>
                  </a:ext>
                </a:extLst>
              </a:tr>
              <a:tr h="215211">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4. Anbefalinger til frisættelse af øvrig relevant </a:t>
                      </a:r>
                      <a:r>
                        <a:rPr lang="da-DK" sz="900" kern="1200" dirty="0" err="1">
                          <a:solidFill>
                            <a:schemeClr val="dk1"/>
                          </a:solidFill>
                          <a:latin typeface="+mn-lt"/>
                          <a:ea typeface="+mn-ea"/>
                          <a:cs typeface="+mn-cs"/>
                        </a:rPr>
                        <a:t>eldata</a:t>
                      </a:r>
                      <a:r>
                        <a:rPr lang="da-DK" sz="900" kern="1200" dirty="0">
                          <a:solidFill>
                            <a:schemeClr val="dk1"/>
                          </a:solidFill>
                          <a:latin typeface="+mn-lt"/>
                          <a:ea typeface="+mn-ea"/>
                          <a:cs typeface="+mn-cs"/>
                        </a:rPr>
                        <a:t> i regi af elforsyningsloven (dvs. udover forbrugs- og produktionsdata)</a:t>
                      </a:r>
                    </a:p>
                  </a:txBody>
                  <a:tcPr/>
                </a:tc>
                <a:tc>
                  <a:txBody>
                    <a:bodyPr/>
                    <a:lstStyle/>
                    <a:p>
                      <a:endParaRPr lang="da-DK" sz="900" dirty="0"/>
                    </a:p>
                  </a:txBody>
                  <a:tcPr>
                    <a:solidFill>
                      <a:srgbClr val="00B05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Q1 2025</a:t>
                      </a:r>
                    </a:p>
                    <a:p>
                      <a:endParaRPr lang="da-DK" sz="900" kern="1200" dirty="0">
                        <a:solidFill>
                          <a:schemeClr val="dk1"/>
                        </a:solidFill>
                        <a:latin typeface="+mn-lt"/>
                        <a:ea typeface="+mn-ea"/>
                        <a:cs typeface="+mn-cs"/>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t>Q4 </a:t>
                      </a:r>
                      <a:r>
                        <a:rPr lang="da-DK" sz="900" dirty="0" smtClean="0"/>
                        <a:t>2025 </a:t>
                      </a:r>
                      <a:r>
                        <a:rPr lang="da-DK" sz="900" kern="1200" dirty="0" smtClean="0">
                          <a:solidFill>
                            <a:schemeClr val="dk1"/>
                          </a:solidFill>
                          <a:latin typeface="+mn-lt"/>
                          <a:ea typeface="+mn-ea"/>
                          <a:cs typeface="+mn-cs"/>
                        </a:rPr>
                        <a:t>(FFD 11/3 2026)</a:t>
                      </a:r>
                      <a:endParaRPr lang="da-DK" sz="900" dirty="0"/>
                    </a:p>
                  </a:txBody>
                  <a:tcPr/>
                </a:tc>
                <a:tc>
                  <a:txBody>
                    <a:bodyPr/>
                    <a:lstStyle/>
                    <a:p>
                      <a:r>
                        <a:rPr lang="da-DK" sz="900" kern="1200" dirty="0">
                          <a:solidFill>
                            <a:schemeClr val="dk1"/>
                          </a:solidFill>
                          <a:latin typeface="+mn-lt"/>
                          <a:ea typeface="+mn-ea"/>
                          <a:cs typeface="+mn-cs"/>
                        </a:rPr>
                        <a:t>N1</a:t>
                      </a:r>
                    </a:p>
                  </a:txBody>
                  <a:tcPr/>
                </a:tc>
                <a:tc>
                  <a:txBody>
                    <a:bodyPr/>
                    <a:lstStyle/>
                    <a:p>
                      <a:r>
                        <a:rPr lang="da-DK" sz="900" kern="1200" dirty="0">
                          <a:solidFill>
                            <a:schemeClr val="dk1"/>
                          </a:solidFill>
                          <a:latin typeface="+mn-lt"/>
                          <a:ea typeface="+mn-ea"/>
                          <a:cs typeface="+mn-cs"/>
                        </a:rPr>
                        <a:t>Arbejdsspor vedr. frisættelse af</a:t>
                      </a:r>
                      <a:r>
                        <a:rPr lang="da-DK" sz="900" kern="1200" dirty="0">
                          <a:solidFill>
                            <a:schemeClr val="tx1"/>
                          </a:solidFill>
                          <a:latin typeface="+mn-lt"/>
                          <a:ea typeface="+mn-ea"/>
                          <a:cs typeface="+mn-cs"/>
                        </a:rPr>
                        <a:t> øvrig</a:t>
                      </a:r>
                      <a:r>
                        <a:rPr lang="da-DK" sz="900" kern="1200" dirty="0">
                          <a:solidFill>
                            <a:schemeClr val="dk1"/>
                          </a:solidFill>
                          <a:latin typeface="+mn-lt"/>
                          <a:ea typeface="+mn-ea"/>
                          <a:cs typeface="+mn-cs"/>
                        </a:rPr>
                        <a:t> elforsyningsdata </a:t>
                      </a:r>
                    </a:p>
                  </a:txBody>
                  <a:tcPr/>
                </a:tc>
                <a:tc>
                  <a:txBody>
                    <a:bodyPr/>
                    <a:lstStyle/>
                    <a:p>
                      <a:r>
                        <a:rPr lang="da-DK" sz="900" kern="1200" dirty="0">
                          <a:solidFill>
                            <a:schemeClr val="dk1"/>
                          </a:solidFill>
                          <a:latin typeface="+mn-lt"/>
                          <a:ea typeface="+mn-ea"/>
                          <a:cs typeface="+mn-cs"/>
                        </a:rPr>
                        <a:t>8</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kern="1200" baseline="0" dirty="0">
                          <a:solidFill>
                            <a:schemeClr val="tx1"/>
                          </a:solidFill>
                          <a:latin typeface="+mn-lt"/>
                          <a:ea typeface="+mn-ea"/>
                          <a:cs typeface="+mn-cs"/>
                        </a:rPr>
                        <a:t>Tovholder identificeret. </a:t>
                      </a:r>
                    </a:p>
                    <a:p>
                      <a:pPr marL="0" marR="0" lvl="0" indent="0" algn="l" defTabSz="818693" rtl="0" eaLnBrk="1" fontAlgn="auto" latinLnBrk="0" hangingPunct="1">
                        <a:lnSpc>
                          <a:spcPct val="100000"/>
                        </a:lnSpc>
                        <a:spcBef>
                          <a:spcPts val="0"/>
                        </a:spcBef>
                        <a:spcAft>
                          <a:spcPts val="0"/>
                        </a:spcAft>
                        <a:buClrTx/>
                        <a:buSzTx/>
                        <a:buFontTx/>
                        <a:buNone/>
                        <a:tabLst/>
                        <a:defRPr/>
                      </a:pPr>
                      <a:r>
                        <a:rPr lang="da-DK" sz="800" kern="1200" baseline="0" dirty="0">
                          <a:solidFill>
                            <a:schemeClr val="tx1"/>
                          </a:solidFill>
                          <a:latin typeface="+mn-lt"/>
                          <a:ea typeface="+mn-ea"/>
                          <a:cs typeface="+mn-cs"/>
                        </a:rPr>
                        <a:t>Brainstorm afholdt. Arbejdsspor bemandes efter oplæg til fokusområder på el-DUG mødet d. 8. maj 2025.</a:t>
                      </a:r>
                    </a:p>
                  </a:txBody>
                  <a:tcPr/>
                </a:tc>
                <a:extLst>
                  <a:ext uri="{0D108BD9-81ED-4DB2-BD59-A6C34878D82A}">
                    <a16:rowId xmlns:a16="http://schemas.microsoft.com/office/drawing/2014/main" val="4121530979"/>
                  </a:ext>
                </a:extLst>
              </a:tr>
            </a:tbl>
          </a:graphicData>
        </a:graphic>
      </p:graphicFrame>
      <p:sp>
        <p:nvSpPr>
          <p:cNvPr id="8" name="Ellipse 7"/>
          <p:cNvSpPr/>
          <p:nvPr/>
        </p:nvSpPr>
        <p:spPr>
          <a:xfrm>
            <a:off x="2915816" y="180372"/>
            <a:ext cx="107816" cy="9291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p:cNvSpPr/>
          <p:nvPr/>
        </p:nvSpPr>
        <p:spPr>
          <a:xfrm>
            <a:off x="2915816" y="332772"/>
            <a:ext cx="107816" cy="9291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p:cNvSpPr/>
          <p:nvPr/>
        </p:nvSpPr>
        <p:spPr>
          <a:xfrm>
            <a:off x="1259632" y="326042"/>
            <a:ext cx="107816" cy="929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ekstfelt 10"/>
          <p:cNvSpPr txBox="1"/>
          <p:nvPr/>
        </p:nvSpPr>
        <p:spPr>
          <a:xfrm>
            <a:off x="2977138" y="123478"/>
            <a:ext cx="1114408" cy="215444"/>
          </a:xfrm>
          <a:prstGeom prst="rect">
            <a:avLst/>
          </a:prstGeom>
          <a:noFill/>
        </p:spPr>
        <p:txBody>
          <a:bodyPr wrap="none" rtlCol="0">
            <a:spAutoFit/>
          </a:bodyPr>
          <a:lstStyle/>
          <a:p>
            <a:r>
              <a:rPr lang="da-DK" sz="800" dirty="0"/>
              <a:t>Leverance forsinket </a:t>
            </a:r>
          </a:p>
        </p:txBody>
      </p:sp>
      <p:sp>
        <p:nvSpPr>
          <p:cNvPr id="12" name="Tekstfelt 11"/>
          <p:cNvSpPr txBox="1"/>
          <p:nvPr/>
        </p:nvSpPr>
        <p:spPr>
          <a:xfrm>
            <a:off x="2971656" y="271056"/>
            <a:ext cx="1484702" cy="215444"/>
          </a:xfrm>
          <a:prstGeom prst="rect">
            <a:avLst/>
          </a:prstGeom>
          <a:noFill/>
        </p:spPr>
        <p:txBody>
          <a:bodyPr wrap="none" rtlCol="0">
            <a:spAutoFit/>
          </a:bodyPr>
          <a:lstStyle/>
          <a:p>
            <a:r>
              <a:rPr lang="da-DK" sz="800" dirty="0"/>
              <a:t>Leverance muligvis forsinket</a:t>
            </a:r>
          </a:p>
        </p:txBody>
      </p:sp>
      <p:sp>
        <p:nvSpPr>
          <p:cNvPr id="13" name="Tekstfelt 12"/>
          <p:cNvSpPr txBox="1"/>
          <p:nvPr/>
        </p:nvSpPr>
        <p:spPr>
          <a:xfrm>
            <a:off x="1316526" y="267494"/>
            <a:ext cx="1616148" cy="215444"/>
          </a:xfrm>
          <a:prstGeom prst="rect">
            <a:avLst/>
          </a:prstGeom>
          <a:noFill/>
        </p:spPr>
        <p:txBody>
          <a:bodyPr wrap="none" rtlCol="0">
            <a:spAutoFit/>
          </a:bodyPr>
          <a:lstStyle/>
          <a:p>
            <a:r>
              <a:rPr lang="da-DK" sz="800" dirty="0"/>
              <a:t>Leverance endnu ikke igangsat</a:t>
            </a:r>
          </a:p>
        </p:txBody>
      </p:sp>
      <p:sp>
        <p:nvSpPr>
          <p:cNvPr id="14" name="Ellipse 13"/>
          <p:cNvSpPr/>
          <p:nvPr/>
        </p:nvSpPr>
        <p:spPr>
          <a:xfrm>
            <a:off x="1259632" y="182606"/>
            <a:ext cx="107816" cy="9291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Tekstfelt 14"/>
          <p:cNvSpPr txBox="1"/>
          <p:nvPr/>
        </p:nvSpPr>
        <p:spPr>
          <a:xfrm>
            <a:off x="1316526" y="124058"/>
            <a:ext cx="1459054" cy="215444"/>
          </a:xfrm>
          <a:prstGeom prst="rect">
            <a:avLst/>
          </a:prstGeom>
          <a:noFill/>
        </p:spPr>
        <p:txBody>
          <a:bodyPr wrap="none" rtlCol="0">
            <a:spAutoFit/>
          </a:bodyPr>
          <a:lstStyle/>
          <a:p>
            <a:r>
              <a:rPr lang="da-DK" sz="800" dirty="0"/>
              <a:t>Leverance følger tidsplanen</a:t>
            </a:r>
          </a:p>
        </p:txBody>
      </p:sp>
    </p:spTree>
    <p:extLst>
      <p:ext uri="{BB962C8B-B14F-4D97-AF65-F5344CB8AC3E}">
        <p14:creationId xmlns:p14="http://schemas.microsoft.com/office/powerpoint/2010/main" val="3800511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3"/>
          </p:nvPr>
        </p:nvSpPr>
        <p:spPr/>
        <p:txBody>
          <a:bodyPr/>
          <a:lstStyle/>
          <a:p>
            <a:fld id="{D6C43E05-5416-43CC-9354-A0F970D8A001}" type="datetime2">
              <a:rPr lang="da-DK" smtClean="0"/>
              <a:pPr/>
              <a:t>26. februar 2025</a:t>
            </a:fld>
            <a:endParaRPr lang="da-DK" dirty="0"/>
          </a:p>
        </p:txBody>
      </p:sp>
      <p:sp>
        <p:nvSpPr>
          <p:cNvPr id="3" name="Pladsholder til slidenummer 2"/>
          <p:cNvSpPr>
            <a:spLocks noGrp="1"/>
          </p:cNvSpPr>
          <p:nvPr>
            <p:ph type="sldNum" sz="quarter" idx="17"/>
          </p:nvPr>
        </p:nvSpPr>
        <p:spPr/>
        <p:txBody>
          <a:bodyPr/>
          <a:lstStyle/>
          <a:p>
            <a:r>
              <a:rPr lang="da-DK"/>
              <a:t>Side </a:t>
            </a:r>
            <a:fld id="{8E044AEF-F590-47CE-BE8F-5C241A59BA2A}" type="slidenum">
              <a:rPr lang="da-DK" smtClean="0"/>
              <a:pPr/>
              <a:t>4</a:t>
            </a:fld>
            <a:endParaRPr lang="da-DK" dirty="0"/>
          </a:p>
        </p:txBody>
      </p:sp>
      <p:graphicFrame>
        <p:nvGraphicFramePr>
          <p:cNvPr id="6" name="Tabel 5"/>
          <p:cNvGraphicFramePr>
            <a:graphicFrameLocks noGrp="1"/>
          </p:cNvGraphicFramePr>
          <p:nvPr>
            <p:extLst>
              <p:ext uri="{D42A27DB-BD31-4B8C-83A1-F6EECF244321}">
                <p14:modId xmlns:p14="http://schemas.microsoft.com/office/powerpoint/2010/main" val="1738161559"/>
              </p:ext>
            </p:extLst>
          </p:nvPr>
        </p:nvGraphicFramePr>
        <p:xfrm>
          <a:off x="323527" y="630902"/>
          <a:ext cx="8496943" cy="3307482"/>
        </p:xfrm>
        <a:graphic>
          <a:graphicData uri="http://schemas.openxmlformats.org/drawingml/2006/table">
            <a:tbl>
              <a:tblPr firstRow="1" bandRow="1">
                <a:tableStyleId>{5C22544A-7EE6-4342-B048-85BDC9FD1C3A}</a:tableStyleId>
              </a:tblPr>
              <a:tblGrid>
                <a:gridCol w="2162858">
                  <a:extLst>
                    <a:ext uri="{9D8B030D-6E8A-4147-A177-3AD203B41FA5}">
                      <a16:colId xmlns:a16="http://schemas.microsoft.com/office/drawing/2014/main" val="1597883597"/>
                    </a:ext>
                  </a:extLst>
                </a:gridCol>
                <a:gridCol w="547374">
                  <a:extLst>
                    <a:ext uri="{9D8B030D-6E8A-4147-A177-3AD203B41FA5}">
                      <a16:colId xmlns:a16="http://schemas.microsoft.com/office/drawing/2014/main" val="606829951"/>
                    </a:ext>
                  </a:extLst>
                </a:gridCol>
                <a:gridCol w="659246">
                  <a:extLst>
                    <a:ext uri="{9D8B030D-6E8A-4147-A177-3AD203B41FA5}">
                      <a16:colId xmlns:a16="http://schemas.microsoft.com/office/drawing/2014/main" val="1191173933"/>
                    </a:ext>
                  </a:extLst>
                </a:gridCol>
                <a:gridCol w="734979">
                  <a:extLst>
                    <a:ext uri="{9D8B030D-6E8A-4147-A177-3AD203B41FA5}">
                      <a16:colId xmlns:a16="http://schemas.microsoft.com/office/drawing/2014/main" val="2738556525"/>
                    </a:ext>
                  </a:extLst>
                </a:gridCol>
                <a:gridCol w="1008112">
                  <a:extLst>
                    <a:ext uri="{9D8B030D-6E8A-4147-A177-3AD203B41FA5}">
                      <a16:colId xmlns:a16="http://schemas.microsoft.com/office/drawing/2014/main" val="4087329800"/>
                    </a:ext>
                  </a:extLst>
                </a:gridCol>
                <a:gridCol w="1152128">
                  <a:extLst>
                    <a:ext uri="{9D8B030D-6E8A-4147-A177-3AD203B41FA5}">
                      <a16:colId xmlns:a16="http://schemas.microsoft.com/office/drawing/2014/main" val="1807219806"/>
                    </a:ext>
                  </a:extLst>
                </a:gridCol>
                <a:gridCol w="648072">
                  <a:extLst>
                    <a:ext uri="{9D8B030D-6E8A-4147-A177-3AD203B41FA5}">
                      <a16:colId xmlns:a16="http://schemas.microsoft.com/office/drawing/2014/main" val="77418318"/>
                    </a:ext>
                  </a:extLst>
                </a:gridCol>
                <a:gridCol w="1584174">
                  <a:extLst>
                    <a:ext uri="{9D8B030D-6E8A-4147-A177-3AD203B41FA5}">
                      <a16:colId xmlns:a16="http://schemas.microsoft.com/office/drawing/2014/main" val="624544613"/>
                    </a:ext>
                  </a:extLst>
                </a:gridCol>
              </a:tblGrid>
              <a:tr h="428680">
                <a:tc>
                  <a:txBody>
                    <a:bodyPr/>
                    <a:lstStyle/>
                    <a:p>
                      <a:r>
                        <a:rPr lang="da-DK" sz="900" dirty="0"/>
                        <a:t>El-DUG leverance (nr. og titel) </a:t>
                      </a:r>
                    </a:p>
                  </a:txBody>
                  <a:tcPr/>
                </a:tc>
                <a:tc>
                  <a:txBody>
                    <a:bodyPr/>
                    <a:lstStyle/>
                    <a:p>
                      <a:r>
                        <a:rPr lang="da-DK" sz="900" dirty="0"/>
                        <a:t>Status</a:t>
                      </a:r>
                      <a:endParaRPr lang="da-DK" sz="900" b="0" dirty="0"/>
                    </a:p>
                  </a:txBody>
                  <a:tcPr/>
                </a:tc>
                <a:tc>
                  <a:txBody>
                    <a:bodyPr/>
                    <a:lstStyle/>
                    <a:p>
                      <a:r>
                        <a:rPr lang="da-DK" sz="900" dirty="0" err="1"/>
                        <a:t>Påbe-gyndes</a:t>
                      </a:r>
                      <a:endParaRPr lang="da-DK" sz="900" dirty="0"/>
                    </a:p>
                  </a:txBody>
                  <a:tcPr/>
                </a:tc>
                <a:tc>
                  <a:txBody>
                    <a:bodyPr/>
                    <a:lstStyle/>
                    <a:p>
                      <a:r>
                        <a:rPr lang="da-DK" sz="900" dirty="0"/>
                        <a:t>Afsluttes</a:t>
                      </a:r>
                    </a:p>
                  </a:txBody>
                  <a:tcPr/>
                </a:tc>
                <a:tc>
                  <a:txBody>
                    <a:bodyPr/>
                    <a:lstStyle/>
                    <a:p>
                      <a:r>
                        <a:rPr lang="da-DK" sz="900" dirty="0"/>
                        <a:t>Tovholder </a:t>
                      </a:r>
                      <a:r>
                        <a:rPr lang="da-DK" sz="900" baseline="0" dirty="0"/>
                        <a:t>(</a:t>
                      </a:r>
                      <a:r>
                        <a:rPr lang="da-DK" sz="900" baseline="0" dirty="0" err="1"/>
                        <a:t>a</a:t>
                      </a:r>
                      <a:r>
                        <a:rPr lang="da-DK" sz="900" dirty="0" err="1"/>
                        <a:t>n-svarlig</a:t>
                      </a:r>
                      <a:r>
                        <a:rPr lang="da-DK" sz="900" dirty="0"/>
                        <a:t> aktør)</a:t>
                      </a:r>
                    </a:p>
                  </a:txBody>
                  <a:tcPr/>
                </a:tc>
                <a:tc>
                  <a:txBody>
                    <a:bodyPr/>
                    <a:lstStyle/>
                    <a:p>
                      <a:r>
                        <a:rPr lang="da-DK" sz="900" dirty="0"/>
                        <a:t>Arbejdsspor</a:t>
                      </a:r>
                    </a:p>
                  </a:txBody>
                  <a:tcPr/>
                </a:tc>
                <a:tc>
                  <a:txBody>
                    <a:bodyPr/>
                    <a:lstStyle/>
                    <a:p>
                      <a:r>
                        <a:rPr lang="da-DK" sz="900" dirty="0" err="1"/>
                        <a:t>Målsæt-ning</a:t>
                      </a:r>
                      <a:endParaRPr lang="da-DK" sz="900" dirty="0"/>
                    </a:p>
                  </a:txBody>
                  <a:tcPr/>
                </a:tc>
                <a:tc>
                  <a:txBody>
                    <a:bodyPr/>
                    <a:lstStyle/>
                    <a:p>
                      <a:r>
                        <a:rPr lang="da-DK" sz="900" dirty="0"/>
                        <a:t>Fremdrift</a:t>
                      </a:r>
                    </a:p>
                  </a:txBody>
                  <a:tcPr/>
                </a:tc>
                <a:extLst>
                  <a:ext uri="{0D108BD9-81ED-4DB2-BD59-A6C34878D82A}">
                    <a16:rowId xmlns:a16="http://schemas.microsoft.com/office/drawing/2014/main" val="3646691106"/>
                  </a:ext>
                </a:extLst>
              </a:tr>
              <a:tr h="216024">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5. Understøttelse af europæisk arbejde vedr. kommunikationsprotokoller og standarder for tovejsladning</a:t>
                      </a:r>
                    </a:p>
                  </a:txBody>
                  <a:tcPr/>
                </a:tc>
                <a:tc>
                  <a:txBody>
                    <a:bodyPr/>
                    <a:lstStyle/>
                    <a:p>
                      <a:endParaRPr lang="da-DK" dirty="0">
                        <a:solidFill>
                          <a:schemeClr val="tx1"/>
                        </a:solidFill>
                      </a:endParaRPr>
                    </a:p>
                  </a:txBody>
                  <a:tcPr>
                    <a:solidFill>
                      <a:srgbClr val="00B050"/>
                    </a:solidFill>
                  </a:tcPr>
                </a:tc>
                <a:tc>
                  <a:txBody>
                    <a:bodyPr/>
                    <a:lstStyle/>
                    <a:p>
                      <a:r>
                        <a:rPr lang="da-DK" sz="900" kern="1200" dirty="0">
                          <a:solidFill>
                            <a:schemeClr val="dk1"/>
                          </a:solidFill>
                          <a:latin typeface="+mn-lt"/>
                          <a:ea typeface="+mn-ea"/>
                          <a:cs typeface="+mn-cs"/>
                        </a:rPr>
                        <a:t>Q3 2024</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Q4 2024 - Q1 2025</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Energinet</a:t>
                      </a:r>
                    </a:p>
                  </a:txBody>
                  <a:tcPr/>
                </a:tc>
                <a:tc>
                  <a:txBody>
                    <a:bodyPr/>
                    <a:lstStyle/>
                    <a:p>
                      <a:r>
                        <a:rPr lang="da-DK" sz="900" kern="1200" dirty="0">
                          <a:solidFill>
                            <a:schemeClr val="dk1"/>
                          </a:solidFill>
                          <a:latin typeface="+mn-lt"/>
                          <a:ea typeface="+mn-ea"/>
                          <a:cs typeface="+mn-cs"/>
                        </a:rPr>
                        <a:t>Arbejdsspor vedr. dataunderstøttelse af V2G</a:t>
                      </a:r>
                    </a:p>
                  </a:txBody>
                  <a:tcPr/>
                </a:tc>
                <a:tc>
                  <a:txBody>
                    <a:bodyPr/>
                    <a:lstStyle/>
                    <a:p>
                      <a:r>
                        <a:rPr lang="da-DK" sz="900" kern="1200" dirty="0">
                          <a:solidFill>
                            <a:schemeClr val="dk1"/>
                          </a:solidFill>
                          <a:latin typeface="+mn-lt"/>
                          <a:ea typeface="+mn-ea"/>
                          <a:cs typeface="+mn-cs"/>
                        </a:rPr>
                        <a:t>9</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kern="1200" dirty="0">
                          <a:solidFill>
                            <a:schemeClr val="tx1"/>
                          </a:solidFill>
                          <a:latin typeface="+mn-lt"/>
                          <a:ea typeface="+mn-ea"/>
                          <a:cs typeface="+mn-cs"/>
                        </a:rPr>
                        <a:t>Bemanding af arbejdsspor foretaget. Arbejdssporet har afholdt to møder. Omdrejningspunktet er forsat det internationale arbejde, men der kigges pt. på mulige nye leverancer i en dansk kontekst, fx harmoniseret udstilling af tarifinformation.  </a:t>
                      </a:r>
                    </a:p>
                  </a:txBody>
                  <a:tcPr/>
                </a:tc>
                <a:extLst>
                  <a:ext uri="{0D108BD9-81ED-4DB2-BD59-A6C34878D82A}">
                    <a16:rowId xmlns:a16="http://schemas.microsoft.com/office/drawing/2014/main" val="1164482757"/>
                  </a:ext>
                </a:extLst>
              </a:tr>
              <a:tr h="147424">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6. Anbefalinger vedr.</a:t>
                      </a:r>
                      <a:r>
                        <a:rPr lang="da-DK" sz="900" dirty="0"/>
                        <a:t> håndtering og kvalitetssikring af stamdataregistre</a:t>
                      </a:r>
                      <a:endParaRPr lang="da-DK" sz="900" kern="1200" dirty="0">
                        <a:solidFill>
                          <a:schemeClr val="dk1"/>
                        </a:solidFill>
                        <a:latin typeface="+mn-lt"/>
                        <a:ea typeface="+mn-ea"/>
                        <a:cs typeface="+mn-cs"/>
                      </a:endParaRPr>
                    </a:p>
                  </a:txBody>
                  <a:tcPr/>
                </a:tc>
                <a:tc>
                  <a:txBody>
                    <a:bodyPr/>
                    <a:lstStyle/>
                    <a:p>
                      <a:endParaRPr lang="da-DK" sz="900" kern="1200" dirty="0">
                        <a:solidFill>
                          <a:schemeClr val="dk1"/>
                        </a:solidFill>
                        <a:latin typeface="+mn-lt"/>
                        <a:ea typeface="+mn-ea"/>
                        <a:cs typeface="+mn-cs"/>
                      </a:endParaRPr>
                    </a:p>
                  </a:txBody>
                  <a:tcPr>
                    <a:solidFill>
                      <a:schemeClr val="bg1">
                        <a:lumMod val="85000"/>
                      </a:schemeClr>
                    </a:solidFill>
                  </a:tcPr>
                </a:tc>
                <a:tc>
                  <a:txBody>
                    <a:bodyPr/>
                    <a:lstStyle/>
                    <a:p>
                      <a:r>
                        <a:rPr lang="da-DK" sz="900" kern="1200" dirty="0">
                          <a:solidFill>
                            <a:schemeClr val="dk1"/>
                          </a:solidFill>
                          <a:latin typeface="+mn-lt"/>
                          <a:ea typeface="+mn-ea"/>
                          <a:cs typeface="+mn-cs"/>
                        </a:rPr>
                        <a:t>Q1 2025</a:t>
                      </a:r>
                    </a:p>
                  </a:txBody>
                  <a:tcPr/>
                </a:tc>
                <a:tc>
                  <a:txBody>
                    <a:bodyPr/>
                    <a:lstStyle/>
                    <a:p>
                      <a:r>
                        <a:rPr lang="da-DK" sz="900" kern="1200" dirty="0">
                          <a:solidFill>
                            <a:schemeClr val="dk1"/>
                          </a:solidFill>
                          <a:latin typeface="+mn-lt"/>
                          <a:ea typeface="+mn-ea"/>
                          <a:cs typeface="+mn-cs"/>
                        </a:rPr>
                        <a:t>Q4 </a:t>
                      </a:r>
                      <a:r>
                        <a:rPr lang="da-DK" sz="900" kern="1200" dirty="0" smtClean="0">
                          <a:solidFill>
                            <a:schemeClr val="dk1"/>
                          </a:solidFill>
                          <a:latin typeface="+mn-lt"/>
                          <a:ea typeface="+mn-ea"/>
                          <a:cs typeface="+mn-cs"/>
                        </a:rPr>
                        <a:t>2025 (FFD 11/3 2026)</a:t>
                      </a:r>
                      <a:endParaRPr lang="da-DK" sz="900" kern="1200" dirty="0">
                        <a:solidFill>
                          <a:schemeClr val="dk1"/>
                        </a:solidFill>
                        <a:latin typeface="+mn-lt"/>
                        <a:ea typeface="+mn-ea"/>
                        <a:cs typeface="+mn-cs"/>
                      </a:endParaRPr>
                    </a:p>
                  </a:txBody>
                  <a:tcPr/>
                </a:tc>
                <a:tc>
                  <a:txBody>
                    <a:bodyPr/>
                    <a:lstStyle/>
                    <a:p>
                      <a:r>
                        <a:rPr lang="da-DK" sz="900" kern="1200" dirty="0">
                          <a:solidFill>
                            <a:schemeClr val="dk1"/>
                          </a:solidFill>
                          <a:latin typeface="+mn-lt"/>
                          <a:ea typeface="+mn-ea"/>
                          <a:cs typeface="+mn-cs"/>
                        </a:rPr>
                        <a:t>Energinet</a:t>
                      </a:r>
                    </a:p>
                  </a:txBody>
                  <a:tcPr/>
                </a:tc>
                <a:tc>
                  <a:txBody>
                    <a:bodyPr/>
                    <a:lstStyle/>
                    <a:p>
                      <a:r>
                        <a:rPr lang="da-DK" sz="900" kern="1200" dirty="0">
                          <a:solidFill>
                            <a:schemeClr val="dk1"/>
                          </a:solidFill>
                          <a:latin typeface="+mn-lt"/>
                          <a:ea typeface="+mn-ea"/>
                          <a:cs typeface="+mn-cs"/>
                        </a:rPr>
                        <a:t>Arbejdsspor vedr. stamdataregistre</a:t>
                      </a:r>
                    </a:p>
                  </a:txBody>
                  <a:tcPr/>
                </a:tc>
                <a:tc>
                  <a:txBody>
                    <a:bodyPr/>
                    <a:lstStyle/>
                    <a:p>
                      <a:r>
                        <a:rPr lang="da-DK" sz="900" kern="1200" dirty="0">
                          <a:solidFill>
                            <a:schemeClr val="dk1"/>
                          </a:solidFill>
                          <a:latin typeface="+mn-lt"/>
                          <a:ea typeface="+mn-ea"/>
                          <a:cs typeface="+mn-cs"/>
                        </a:rPr>
                        <a:t>4, 5 og 8</a:t>
                      </a:r>
                    </a:p>
                  </a:txBody>
                  <a:tcPr/>
                </a:tc>
                <a:tc>
                  <a:txBody>
                    <a:bodyPr/>
                    <a:lstStyle/>
                    <a:p>
                      <a:r>
                        <a:rPr lang="da-DK" sz="800" kern="1200" baseline="0" dirty="0">
                          <a:solidFill>
                            <a:schemeClr val="tx1"/>
                          </a:solidFill>
                          <a:latin typeface="+mn-lt"/>
                          <a:ea typeface="+mn-ea"/>
                          <a:cs typeface="+mn-cs"/>
                        </a:rPr>
                        <a:t>Tovholder identificeret. Bemanding af arbejdsspor foretaget. Opstartsmøde er planlagt i marts 2025.</a:t>
                      </a:r>
                    </a:p>
                  </a:txBody>
                  <a:tcPr/>
                </a:tc>
                <a:extLst>
                  <a:ext uri="{0D108BD9-81ED-4DB2-BD59-A6C34878D82A}">
                    <a16:rowId xmlns:a16="http://schemas.microsoft.com/office/drawing/2014/main" val="1663565517"/>
                  </a:ext>
                </a:extLst>
              </a:tr>
              <a:tr h="215211">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endParaRPr lang="da-DK" sz="900" kern="1200" dirty="0">
                        <a:solidFill>
                          <a:schemeClr val="dk1"/>
                        </a:solidFill>
                        <a:latin typeface="+mn-lt"/>
                        <a:ea typeface="+mn-ea"/>
                        <a:cs typeface="+mn-cs"/>
                      </a:endParaRPr>
                    </a:p>
                  </a:txBody>
                  <a:tcPr/>
                </a:tc>
                <a:tc>
                  <a:txBody>
                    <a:bodyPr/>
                    <a:lstStyle/>
                    <a:p>
                      <a:endParaRPr lang="da-DK" sz="900" dirty="0"/>
                    </a:p>
                  </a:txBody>
                  <a:tcPr>
                    <a:solidFill>
                      <a:schemeClr val="bg1">
                        <a:lumMod val="85000"/>
                      </a:schemeClr>
                    </a:solidFill>
                  </a:tcPr>
                </a:tc>
                <a:tc>
                  <a:txBody>
                    <a:bodyPr/>
                    <a:lstStyle/>
                    <a:p>
                      <a:endParaRPr lang="da-DK" sz="900" kern="1200" dirty="0">
                        <a:solidFill>
                          <a:schemeClr val="dk1"/>
                        </a:solidFill>
                        <a:latin typeface="+mn-lt"/>
                        <a:ea typeface="+mn-ea"/>
                        <a:cs typeface="+mn-cs"/>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endParaRPr lang="da-DK" sz="900" dirty="0"/>
                    </a:p>
                  </a:txBody>
                  <a:tcPr/>
                </a:tc>
                <a:tc>
                  <a:txBody>
                    <a:bodyPr/>
                    <a:lstStyle/>
                    <a:p>
                      <a:endParaRPr lang="da-DK" sz="900" dirty="0">
                        <a:solidFill>
                          <a:srgbClr val="FF0000"/>
                        </a:solidFill>
                      </a:endParaRPr>
                    </a:p>
                  </a:txBody>
                  <a:tcPr/>
                </a:tc>
                <a:tc>
                  <a:txBody>
                    <a:bodyPr/>
                    <a:lstStyle/>
                    <a:p>
                      <a:endParaRPr lang="da-DK" sz="900" i="1" kern="1200" dirty="0">
                        <a:solidFill>
                          <a:schemeClr val="dk1"/>
                        </a:solidFill>
                        <a:latin typeface="+mn-lt"/>
                        <a:ea typeface="+mn-ea"/>
                        <a:cs typeface="+mn-cs"/>
                      </a:endParaRPr>
                    </a:p>
                  </a:txBody>
                  <a:tcPr/>
                </a:tc>
                <a:tc>
                  <a:txBody>
                    <a:bodyPr/>
                    <a:lstStyle/>
                    <a:p>
                      <a:endParaRPr lang="da-DK" sz="900" dirty="0"/>
                    </a:p>
                  </a:txBody>
                  <a:tcPr/>
                </a:tc>
                <a:tc>
                  <a:txBody>
                    <a:bodyPr/>
                    <a:lstStyle/>
                    <a:p>
                      <a:endParaRPr lang="da-DK" sz="700" kern="1200" baseline="0" dirty="0">
                        <a:solidFill>
                          <a:schemeClr val="dk1"/>
                        </a:solidFill>
                        <a:latin typeface="+mn-lt"/>
                        <a:ea typeface="+mn-ea"/>
                        <a:cs typeface="+mn-cs"/>
                      </a:endParaRPr>
                    </a:p>
                  </a:txBody>
                  <a:tcPr/>
                </a:tc>
                <a:extLst>
                  <a:ext uri="{0D108BD9-81ED-4DB2-BD59-A6C34878D82A}">
                    <a16:rowId xmlns:a16="http://schemas.microsoft.com/office/drawing/2014/main" val="2923198947"/>
                  </a:ext>
                </a:extLst>
              </a:tr>
              <a:tr h="215211">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endParaRPr lang="da-DK" sz="900" kern="1200" dirty="0">
                        <a:solidFill>
                          <a:schemeClr val="dk1"/>
                        </a:solidFill>
                        <a:latin typeface="+mn-lt"/>
                        <a:ea typeface="+mn-ea"/>
                        <a:cs typeface="+mn-cs"/>
                      </a:endParaRPr>
                    </a:p>
                  </a:txBody>
                  <a:tcPr/>
                </a:tc>
                <a:tc>
                  <a:txBody>
                    <a:bodyPr/>
                    <a:lstStyle/>
                    <a:p>
                      <a:endParaRPr lang="da-DK" sz="900" dirty="0"/>
                    </a:p>
                  </a:txBody>
                  <a:tcPr>
                    <a:solidFill>
                      <a:srgbClr val="D9D9D9"/>
                    </a:solidFill>
                  </a:tcPr>
                </a:tc>
                <a:tc>
                  <a:txBody>
                    <a:bodyPr/>
                    <a:lstStyle/>
                    <a:p>
                      <a:endParaRPr lang="da-DK" sz="900" kern="1200" dirty="0">
                        <a:solidFill>
                          <a:schemeClr val="dk1"/>
                        </a:solidFill>
                        <a:latin typeface="+mn-lt"/>
                        <a:ea typeface="+mn-ea"/>
                        <a:cs typeface="+mn-cs"/>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endParaRPr lang="da-DK" sz="900" dirty="0"/>
                    </a:p>
                  </a:txBody>
                  <a:tcPr/>
                </a:tc>
                <a:tc>
                  <a:txBody>
                    <a:bodyPr/>
                    <a:lstStyle/>
                    <a:p>
                      <a:endParaRPr lang="da-DK" sz="900" kern="1200" dirty="0">
                        <a:solidFill>
                          <a:srgbClr val="FF0000"/>
                        </a:solidFill>
                        <a:latin typeface="+mn-lt"/>
                        <a:ea typeface="+mn-ea"/>
                        <a:cs typeface="+mn-cs"/>
                      </a:endParaRPr>
                    </a:p>
                  </a:txBody>
                  <a:tcPr/>
                </a:tc>
                <a:tc>
                  <a:txBody>
                    <a:bodyPr/>
                    <a:lstStyle/>
                    <a:p>
                      <a:endParaRPr lang="da-DK" sz="900" i="1" kern="1200" dirty="0">
                        <a:solidFill>
                          <a:schemeClr val="dk1"/>
                        </a:solidFill>
                        <a:latin typeface="+mn-lt"/>
                        <a:ea typeface="+mn-ea"/>
                        <a:cs typeface="+mn-cs"/>
                      </a:endParaRPr>
                    </a:p>
                  </a:txBody>
                  <a:tcPr/>
                </a:tc>
                <a:tc>
                  <a:txBody>
                    <a:bodyPr/>
                    <a:lstStyle/>
                    <a:p>
                      <a:endParaRPr lang="da-DK" sz="900" kern="1200" dirty="0">
                        <a:solidFill>
                          <a:schemeClr val="dk1"/>
                        </a:solidFill>
                        <a:latin typeface="+mn-lt"/>
                        <a:ea typeface="+mn-ea"/>
                        <a:cs typeface="+mn-cs"/>
                      </a:endParaRPr>
                    </a:p>
                  </a:txBody>
                  <a:tcPr/>
                </a:tc>
                <a:tc>
                  <a:txBody>
                    <a:bodyPr/>
                    <a:lstStyle/>
                    <a:p>
                      <a:endParaRPr lang="da-DK" sz="700" kern="1200" baseline="0" dirty="0">
                        <a:solidFill>
                          <a:schemeClr val="dk1"/>
                        </a:solidFill>
                        <a:latin typeface="+mn-lt"/>
                        <a:ea typeface="+mn-ea"/>
                        <a:cs typeface="+mn-cs"/>
                      </a:endParaRPr>
                    </a:p>
                  </a:txBody>
                  <a:tcPr/>
                </a:tc>
                <a:extLst>
                  <a:ext uri="{0D108BD9-81ED-4DB2-BD59-A6C34878D82A}">
                    <a16:rowId xmlns:a16="http://schemas.microsoft.com/office/drawing/2014/main" val="4121530979"/>
                  </a:ext>
                </a:extLst>
              </a:tr>
              <a:tr h="653762">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endParaRPr lang="da-DK" sz="900" kern="1200" dirty="0">
                        <a:solidFill>
                          <a:schemeClr val="dk1"/>
                        </a:solidFill>
                        <a:latin typeface="+mn-lt"/>
                        <a:ea typeface="+mn-ea"/>
                        <a:cs typeface="+mn-cs"/>
                      </a:endParaRPr>
                    </a:p>
                  </a:txBody>
                  <a:tcPr/>
                </a:tc>
                <a:tc>
                  <a:txBody>
                    <a:bodyPr/>
                    <a:lstStyle/>
                    <a:p>
                      <a:endParaRPr lang="da-DK" dirty="0"/>
                    </a:p>
                  </a:txBody>
                  <a:tcPr>
                    <a:solidFill>
                      <a:srgbClr val="D9D9D9"/>
                    </a:solidFill>
                  </a:tcPr>
                </a:tc>
                <a:tc>
                  <a:txBody>
                    <a:bodyPr/>
                    <a:lstStyle/>
                    <a:p>
                      <a:endParaRPr lang="da-DK" sz="900" kern="1200" dirty="0">
                        <a:solidFill>
                          <a:schemeClr val="dk1"/>
                        </a:solidFill>
                        <a:latin typeface="+mn-lt"/>
                        <a:ea typeface="+mn-ea"/>
                        <a:cs typeface="+mn-cs"/>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endParaRPr lang="da-DK" sz="900" kern="1200" dirty="0">
                        <a:solidFill>
                          <a:schemeClr val="dk1"/>
                        </a:solidFill>
                        <a:latin typeface="+mn-lt"/>
                        <a:ea typeface="+mn-ea"/>
                        <a:cs typeface="+mn-cs"/>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endParaRPr lang="da-DK" sz="900" kern="1200" dirty="0">
                        <a:solidFill>
                          <a:schemeClr val="dk1"/>
                        </a:solidFill>
                        <a:latin typeface="+mn-lt"/>
                        <a:ea typeface="+mn-ea"/>
                        <a:cs typeface="+mn-cs"/>
                      </a:endParaRPr>
                    </a:p>
                  </a:txBody>
                  <a:tcPr/>
                </a:tc>
                <a:tc>
                  <a:txBody>
                    <a:bodyPr/>
                    <a:lstStyle/>
                    <a:p>
                      <a:endParaRPr lang="da-DK" sz="900" i="1" kern="1200" dirty="0">
                        <a:solidFill>
                          <a:schemeClr val="dk1"/>
                        </a:solidFill>
                        <a:latin typeface="+mn-lt"/>
                        <a:ea typeface="+mn-ea"/>
                        <a:cs typeface="+mn-cs"/>
                      </a:endParaRPr>
                    </a:p>
                  </a:txBody>
                  <a:tcPr/>
                </a:tc>
                <a:tc>
                  <a:txBody>
                    <a:bodyPr/>
                    <a:lstStyle/>
                    <a:p>
                      <a:endParaRPr lang="da-DK" sz="900" kern="1200" dirty="0">
                        <a:solidFill>
                          <a:schemeClr val="dk1"/>
                        </a:solidFill>
                        <a:latin typeface="+mn-lt"/>
                        <a:ea typeface="+mn-ea"/>
                        <a:cs typeface="+mn-cs"/>
                      </a:endParaRPr>
                    </a:p>
                  </a:txBody>
                  <a:tcPr/>
                </a:tc>
                <a:tc>
                  <a:txBody>
                    <a:bodyPr/>
                    <a:lstStyle/>
                    <a:p>
                      <a:endParaRPr lang="da-DK" sz="700" kern="1200" baseline="0" dirty="0">
                        <a:solidFill>
                          <a:schemeClr val="dk1"/>
                        </a:solidFill>
                        <a:latin typeface="+mn-lt"/>
                        <a:ea typeface="+mn-ea"/>
                        <a:cs typeface="+mn-cs"/>
                      </a:endParaRPr>
                    </a:p>
                  </a:txBody>
                  <a:tcPr/>
                </a:tc>
                <a:extLst>
                  <a:ext uri="{0D108BD9-81ED-4DB2-BD59-A6C34878D82A}">
                    <a16:rowId xmlns:a16="http://schemas.microsoft.com/office/drawing/2014/main" val="31521277"/>
                  </a:ext>
                </a:extLst>
              </a:tr>
            </a:tbl>
          </a:graphicData>
        </a:graphic>
      </p:graphicFrame>
      <p:sp>
        <p:nvSpPr>
          <p:cNvPr id="8" name="Ellipse 7"/>
          <p:cNvSpPr/>
          <p:nvPr/>
        </p:nvSpPr>
        <p:spPr>
          <a:xfrm>
            <a:off x="2915816" y="180372"/>
            <a:ext cx="107816" cy="9291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p:cNvSpPr/>
          <p:nvPr/>
        </p:nvSpPr>
        <p:spPr>
          <a:xfrm>
            <a:off x="2915816" y="332772"/>
            <a:ext cx="107816" cy="9291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p:cNvSpPr/>
          <p:nvPr/>
        </p:nvSpPr>
        <p:spPr>
          <a:xfrm>
            <a:off x="1259632" y="326042"/>
            <a:ext cx="107816" cy="929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ekstfelt 10"/>
          <p:cNvSpPr txBox="1"/>
          <p:nvPr/>
        </p:nvSpPr>
        <p:spPr>
          <a:xfrm>
            <a:off x="2977138" y="123478"/>
            <a:ext cx="1114408" cy="215444"/>
          </a:xfrm>
          <a:prstGeom prst="rect">
            <a:avLst/>
          </a:prstGeom>
          <a:noFill/>
        </p:spPr>
        <p:txBody>
          <a:bodyPr wrap="none" rtlCol="0">
            <a:spAutoFit/>
          </a:bodyPr>
          <a:lstStyle/>
          <a:p>
            <a:r>
              <a:rPr lang="da-DK" sz="800" dirty="0"/>
              <a:t>Leverance forsinket </a:t>
            </a:r>
          </a:p>
        </p:txBody>
      </p:sp>
      <p:sp>
        <p:nvSpPr>
          <p:cNvPr id="12" name="Tekstfelt 11"/>
          <p:cNvSpPr txBox="1"/>
          <p:nvPr/>
        </p:nvSpPr>
        <p:spPr>
          <a:xfrm>
            <a:off x="2971656" y="271056"/>
            <a:ext cx="1484702" cy="215444"/>
          </a:xfrm>
          <a:prstGeom prst="rect">
            <a:avLst/>
          </a:prstGeom>
          <a:noFill/>
        </p:spPr>
        <p:txBody>
          <a:bodyPr wrap="none" rtlCol="0">
            <a:spAutoFit/>
          </a:bodyPr>
          <a:lstStyle/>
          <a:p>
            <a:r>
              <a:rPr lang="da-DK" sz="800" dirty="0"/>
              <a:t>Leverance muligvis forsinket</a:t>
            </a:r>
          </a:p>
        </p:txBody>
      </p:sp>
      <p:sp>
        <p:nvSpPr>
          <p:cNvPr id="13" name="Tekstfelt 12"/>
          <p:cNvSpPr txBox="1"/>
          <p:nvPr/>
        </p:nvSpPr>
        <p:spPr>
          <a:xfrm>
            <a:off x="1316526" y="267494"/>
            <a:ext cx="1616148" cy="215444"/>
          </a:xfrm>
          <a:prstGeom prst="rect">
            <a:avLst/>
          </a:prstGeom>
          <a:noFill/>
        </p:spPr>
        <p:txBody>
          <a:bodyPr wrap="none" rtlCol="0">
            <a:spAutoFit/>
          </a:bodyPr>
          <a:lstStyle/>
          <a:p>
            <a:r>
              <a:rPr lang="da-DK" sz="800" dirty="0"/>
              <a:t>Leverance endnu ikke igangsat</a:t>
            </a:r>
          </a:p>
        </p:txBody>
      </p:sp>
      <p:sp>
        <p:nvSpPr>
          <p:cNvPr id="14" name="Ellipse 13"/>
          <p:cNvSpPr/>
          <p:nvPr/>
        </p:nvSpPr>
        <p:spPr>
          <a:xfrm>
            <a:off x="1259632" y="182606"/>
            <a:ext cx="107816" cy="9291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Tekstfelt 14"/>
          <p:cNvSpPr txBox="1"/>
          <p:nvPr/>
        </p:nvSpPr>
        <p:spPr>
          <a:xfrm>
            <a:off x="1316526" y="124058"/>
            <a:ext cx="1459054" cy="215444"/>
          </a:xfrm>
          <a:prstGeom prst="rect">
            <a:avLst/>
          </a:prstGeom>
          <a:noFill/>
        </p:spPr>
        <p:txBody>
          <a:bodyPr wrap="none" rtlCol="0">
            <a:spAutoFit/>
          </a:bodyPr>
          <a:lstStyle/>
          <a:p>
            <a:r>
              <a:rPr lang="da-DK" sz="800" dirty="0"/>
              <a:t>Leverance følger tidsplanen</a:t>
            </a:r>
          </a:p>
        </p:txBody>
      </p:sp>
    </p:spTree>
    <p:extLst>
      <p:ext uri="{BB962C8B-B14F-4D97-AF65-F5344CB8AC3E}">
        <p14:creationId xmlns:p14="http://schemas.microsoft.com/office/powerpoint/2010/main" val="158490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think-cell data - do not delete" hidden="1"/>
          <p:cNvGraphicFramePr>
            <a:graphicFrameLocks noChangeAspect="1"/>
          </p:cNvGraphicFramePr>
          <p:nvPr>
            <p:custDataLst>
              <p:tags r:id="rId2"/>
            </p:custDataLst>
            <p:extLst>
              <p:ext uri="{D42A27DB-BD31-4B8C-83A1-F6EECF244321}">
                <p14:modId xmlns:p14="http://schemas.microsoft.com/office/powerpoint/2010/main" val="2248283404"/>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18469" name="think-cell Slide" r:id="rId156" imgW="347" imgH="348" progId="TCLayout.ActiveDocument.1">
                  <p:embed/>
                </p:oleObj>
              </mc:Choice>
              <mc:Fallback>
                <p:oleObj name="think-cell Slide" r:id="rId156" imgW="347" imgH="348" progId="TCLayout.ActiveDocument.1">
                  <p:embed/>
                  <p:pic>
                    <p:nvPicPr>
                      <p:cNvPr id="67" name="think-cell data - do not delete" hidden="1"/>
                      <p:cNvPicPr/>
                      <p:nvPr/>
                    </p:nvPicPr>
                    <p:blipFill>
                      <a:blip r:embed="rId157"/>
                      <a:stretch>
                        <a:fillRect/>
                      </a:stretch>
                    </p:blipFill>
                    <p:spPr>
                      <a:xfrm>
                        <a:off x="1191" y="1191"/>
                        <a:ext cx="1191" cy="1191"/>
                      </a:xfrm>
                      <a:prstGeom prst="rect">
                        <a:avLst/>
                      </a:prstGeom>
                    </p:spPr>
                  </p:pic>
                </p:oleObj>
              </mc:Fallback>
            </mc:AlternateContent>
          </a:graphicData>
        </a:graphic>
      </p:graphicFrame>
      <p:sp>
        <p:nvSpPr>
          <p:cNvPr id="5" name="Pladsholder til dato 4"/>
          <p:cNvSpPr>
            <a:spLocks noGrp="1"/>
          </p:cNvSpPr>
          <p:nvPr>
            <p:ph type="dt" sz="half" idx="13"/>
          </p:nvPr>
        </p:nvSpPr>
        <p:spPr>
          <a:xfrm>
            <a:off x="6288448" y="4722053"/>
            <a:ext cx="1231973" cy="189198"/>
          </a:xfrm>
        </p:spPr>
        <p:txBody>
          <a:bodyPr/>
          <a:lstStyle/>
          <a:p>
            <a:pPr marL="0" marR="0" lvl="0" indent="0" algn="r" defTabSz="818693" rtl="0" eaLnBrk="1" fontAlgn="auto" latinLnBrk="0" hangingPunct="1">
              <a:lnSpc>
                <a:spcPct val="100000"/>
              </a:lnSpc>
              <a:spcBef>
                <a:spcPts val="0"/>
              </a:spcBef>
              <a:spcAft>
                <a:spcPts val="0"/>
              </a:spcAft>
              <a:buClrTx/>
              <a:buSzTx/>
              <a:buFontTx/>
              <a:buNone/>
              <a:tabLst/>
              <a:defRPr/>
            </a:pPr>
            <a:fld id="{8495CB62-E429-41F0-9251-2082699143B5}" type="datetime2">
              <a:rPr kumimoji="0" lang="da-DK" sz="675"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Segoe UI Semilight" panose="020B0402040204020203" pitchFamily="34" charset="0"/>
              </a:rPr>
              <a:pPr marL="0" marR="0" lvl="0" indent="0" algn="r" defTabSz="818693" rtl="0" eaLnBrk="1" fontAlgn="auto" latinLnBrk="0" hangingPunct="1">
                <a:lnSpc>
                  <a:spcPct val="100000"/>
                </a:lnSpc>
                <a:spcBef>
                  <a:spcPts val="0"/>
                </a:spcBef>
                <a:spcAft>
                  <a:spcPts val="0"/>
                </a:spcAft>
                <a:buClrTx/>
                <a:buSzTx/>
                <a:buFontTx/>
                <a:buNone/>
                <a:tabLst/>
                <a:defRPr/>
              </a:pPr>
              <a:t>26. februar 2025</a:t>
            </a:fld>
            <a:endParaRPr kumimoji="0" lang="da-DK" sz="675"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Segoe UI Semilight" panose="020B0402040204020203" pitchFamily="34" charset="0"/>
            </a:endParaRPr>
          </a:p>
        </p:txBody>
      </p:sp>
      <p:sp>
        <p:nvSpPr>
          <p:cNvPr id="126" name="Rektangel 125"/>
          <p:cNvSpPr/>
          <p:nvPr>
            <p:custDataLst>
              <p:tags r:id="rId3"/>
            </p:custDataLst>
          </p:nvPr>
        </p:nvSpPr>
        <p:spPr bwMode="auto">
          <a:xfrm>
            <a:off x="354013" y="887413"/>
            <a:ext cx="8313738" cy="320675"/>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prstClr val="white"/>
              </a:solidFill>
              <a:effectLst/>
              <a:uLnTx/>
              <a:uFillTx/>
              <a:latin typeface="Arial"/>
              <a:ea typeface="+mn-ea"/>
              <a:cs typeface="+mn-cs"/>
            </a:endParaRPr>
          </a:p>
        </p:txBody>
      </p:sp>
      <p:sp>
        <p:nvSpPr>
          <p:cNvPr id="254" name="Rektangel 253"/>
          <p:cNvSpPr/>
          <p:nvPr>
            <p:custDataLst>
              <p:tags r:id="rId4"/>
            </p:custDataLst>
          </p:nvPr>
        </p:nvSpPr>
        <p:spPr bwMode="auto">
          <a:xfrm>
            <a:off x="354013" y="566738"/>
            <a:ext cx="8313737" cy="320675"/>
          </a:xfrm>
          <a:prstGeom prst="rect">
            <a:avLst/>
          </a:prstGeom>
          <a:solidFill>
            <a:srgbClr val="DFE5EF"/>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92" name="Rektangel 91"/>
          <p:cNvSpPr/>
          <p:nvPr>
            <p:custDataLst>
              <p:tags r:id="rId5"/>
            </p:custDataLst>
          </p:nvPr>
        </p:nvSpPr>
        <p:spPr bwMode="auto">
          <a:xfrm>
            <a:off x="3557588" y="246063"/>
            <a:ext cx="163513" cy="3656013"/>
          </a:xfrm>
          <a:prstGeom prst="rect">
            <a:avLst/>
          </a:prstGeom>
          <a:pattFill prst="ltUpDiag">
            <a:fgClr>
              <a:schemeClr val="tx1"/>
            </a:fgClr>
            <a:bgClr>
              <a:schemeClr val="bg1"/>
            </a:bgClr>
          </a:patt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184" name="Pladsholder til tekst 3"/>
          <p:cNvSpPr>
            <a:spLocks noGrp="1"/>
          </p:cNvSpPr>
          <p:nvPr>
            <p:custDataLst>
              <p:tags r:id="rId6"/>
            </p:custDataLst>
          </p:nvPr>
        </p:nvSpPr>
        <p:spPr bwMode="auto">
          <a:xfrm>
            <a:off x="2894012" y="50800"/>
            <a:ext cx="406400"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fld id="{477718A5-CF3D-48DB-BDC2-A7817DEF57E6}" type="datetime'''''''''''''''''''''''''''''''''''''''n''''''''''''''ov'''''">
              <a:rPr kumimoji="0" lang="da-DK" altLang="en-US" sz="1050" b="1" i="0" u="none" strike="noStrike" kern="1200" cap="none" spc="0" normalizeH="0" baseline="0" noProof="0" smtClean="0">
                <a:ln>
                  <a:noFill/>
                </a:ln>
                <a:solidFill>
                  <a:prstClr val="white"/>
                </a:solidFill>
                <a:effectLst/>
                <a:uLnTx/>
                <a:uFillTx/>
                <a:latin typeface="Arial"/>
                <a:ea typeface="Roboto" panose="02000000000000000000" pitchFamily="2" charset="0"/>
                <a:cs typeface="Segoe UI Semilight" panose="020B0402040204020203" pitchFamily="34" charset="0"/>
              </a:rPr>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t>nov</a:t>
            </a:fld>
            <a:endParaRPr kumimoji="0" lang="da-DK" sz="1050" b="1" i="0" u="none" strike="noStrike" kern="1200" cap="none" spc="0" normalizeH="0" baseline="0" noProof="0" dirty="0">
              <a:ln>
                <a:noFill/>
              </a:ln>
              <a:solidFill>
                <a:prstClr val="white"/>
              </a:solidFill>
              <a:effectLst/>
              <a:uLnTx/>
              <a:uFillTx/>
              <a:latin typeface="Arial"/>
              <a:ea typeface="Roboto" panose="02000000000000000000" pitchFamily="2" charset="0"/>
              <a:cs typeface="Segoe UI Semilight" panose="020B0402040204020203" pitchFamily="34" charset="0"/>
            </a:endParaRPr>
          </a:p>
        </p:txBody>
      </p:sp>
      <p:sp>
        <p:nvSpPr>
          <p:cNvPr id="292" name="Pladsholder til tekst 3"/>
          <p:cNvSpPr>
            <a:spLocks noGrp="1"/>
          </p:cNvSpPr>
          <p:nvPr>
            <p:custDataLst>
              <p:tags r:id="rId7"/>
            </p:custDataLst>
          </p:nvPr>
        </p:nvSpPr>
        <p:spPr bwMode="auto">
          <a:xfrm>
            <a:off x="3300412" y="50800"/>
            <a:ext cx="420688"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fld id="{93F02002-8C7D-4B74-8509-21C5C2293466}" type="datetime'''''''de''''''''''''''''''''''''''''''''''c'''''''''''''">
              <a:rPr kumimoji="0" lang="da-DK" altLang="en-US" sz="1050" b="1" i="0" u="none" strike="noStrike" kern="1200" cap="none" spc="0" normalizeH="0" baseline="0" noProof="0" smtClean="0">
                <a:ln>
                  <a:noFill/>
                </a:ln>
                <a:solidFill>
                  <a:prstClr val="white"/>
                </a:solidFill>
                <a:effectLst/>
                <a:uLnTx/>
                <a:uFillTx/>
                <a:latin typeface="Arial"/>
                <a:ea typeface="Roboto" panose="02000000000000000000" pitchFamily="2" charset="0"/>
                <a:cs typeface="Segoe UI Semilight" panose="020B0402040204020203" pitchFamily="34" charset="0"/>
              </a:rPr>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t>dec</a:t>
            </a:fld>
            <a:endParaRPr kumimoji="0" lang="da-DK" sz="1050" b="1" i="0" u="none" strike="noStrike" kern="1200" cap="none" spc="0" normalizeH="0" baseline="0" noProof="0" dirty="0">
              <a:ln>
                <a:noFill/>
              </a:ln>
              <a:solidFill>
                <a:prstClr val="white"/>
              </a:solidFill>
              <a:effectLst/>
              <a:uLnTx/>
              <a:uFillTx/>
              <a:latin typeface="Arial"/>
              <a:ea typeface="Roboto" panose="02000000000000000000" pitchFamily="2" charset="0"/>
              <a:cs typeface="Segoe UI Semilight" panose="020B0402040204020203" pitchFamily="34" charset="0"/>
            </a:endParaRPr>
          </a:p>
        </p:txBody>
      </p:sp>
      <p:sp>
        <p:nvSpPr>
          <p:cNvPr id="162" name="Pladsholder til tekst 3"/>
          <p:cNvSpPr>
            <a:spLocks noGrp="1"/>
          </p:cNvSpPr>
          <p:nvPr>
            <p:custDataLst>
              <p:tags r:id="rId8"/>
            </p:custDataLst>
          </p:nvPr>
        </p:nvSpPr>
        <p:spPr bwMode="auto">
          <a:xfrm>
            <a:off x="3721100" y="50800"/>
            <a:ext cx="419100"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fld id="{711AB739-B817-4B64-BD78-AC22B246DCBC}" type="datetime'''''''''j''a''''''''''''''''''''''''''''''n'''''">
              <a:rPr kumimoji="0" lang="da-DK" altLang="en-US" sz="1050" b="1" i="0" u="none" strike="noStrike" kern="1200" cap="none" spc="0" normalizeH="0" baseline="0" noProof="0" smtClean="0">
                <a:ln>
                  <a:noFill/>
                </a:ln>
                <a:solidFill>
                  <a:prstClr val="white"/>
                </a:solidFill>
                <a:effectLst/>
                <a:uLnTx/>
                <a:uFillTx/>
                <a:latin typeface="Arial"/>
                <a:ea typeface="Roboto" panose="02000000000000000000" pitchFamily="2" charset="0"/>
                <a:cs typeface="Segoe UI Semilight" panose="020B0402040204020203" pitchFamily="34" charset="0"/>
              </a:rPr>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t>jan</a:t>
            </a:fld>
            <a:endParaRPr kumimoji="0" lang="da-DK" sz="1050" b="1" i="0" u="none" strike="noStrike" kern="1200" cap="none" spc="0" normalizeH="0" baseline="0" noProof="0" dirty="0">
              <a:ln>
                <a:noFill/>
              </a:ln>
              <a:solidFill>
                <a:prstClr val="white"/>
              </a:solidFill>
              <a:effectLst/>
              <a:uLnTx/>
              <a:uFillTx/>
              <a:latin typeface="Arial"/>
              <a:ea typeface="Roboto" panose="02000000000000000000" pitchFamily="2" charset="0"/>
              <a:cs typeface="Segoe UI Semilight" panose="020B0402040204020203" pitchFamily="34" charset="0"/>
            </a:endParaRPr>
          </a:p>
        </p:txBody>
      </p:sp>
      <p:sp>
        <p:nvSpPr>
          <p:cNvPr id="163" name="Pladsholder til tekst 3"/>
          <p:cNvSpPr>
            <a:spLocks noGrp="1"/>
          </p:cNvSpPr>
          <p:nvPr>
            <p:custDataLst>
              <p:tags r:id="rId9"/>
            </p:custDataLst>
          </p:nvPr>
        </p:nvSpPr>
        <p:spPr bwMode="auto">
          <a:xfrm>
            <a:off x="4140199" y="50800"/>
            <a:ext cx="381000"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fld id="{C039CD65-A912-4390-B4D7-0C8D896D0341}" type="datetime'f''''''''''''''''e''''''''''''''''''''''b'''''''">
              <a:rPr kumimoji="0" lang="da-DK" altLang="en-US" sz="1050" b="1" i="0" u="none" strike="noStrike" kern="1200" cap="none" spc="0" normalizeH="0" baseline="0" noProof="0" smtClean="0">
                <a:ln>
                  <a:noFill/>
                </a:ln>
                <a:solidFill>
                  <a:prstClr val="white"/>
                </a:solidFill>
                <a:effectLst/>
                <a:uLnTx/>
                <a:uFillTx/>
                <a:latin typeface="Arial"/>
                <a:ea typeface="Roboto" panose="02000000000000000000" pitchFamily="2" charset="0"/>
                <a:cs typeface="Segoe UI Semilight" panose="020B0402040204020203" pitchFamily="34" charset="0"/>
              </a:rPr>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t>feb</a:t>
            </a:fld>
            <a:endParaRPr kumimoji="0" lang="da-DK" sz="1050" b="1" i="0" u="none" strike="noStrike" kern="1200" cap="none" spc="0" normalizeH="0" baseline="0" noProof="0" dirty="0">
              <a:ln>
                <a:noFill/>
              </a:ln>
              <a:solidFill>
                <a:prstClr val="white"/>
              </a:solidFill>
              <a:effectLst/>
              <a:uLnTx/>
              <a:uFillTx/>
              <a:latin typeface="Arial"/>
              <a:ea typeface="Roboto" panose="02000000000000000000" pitchFamily="2" charset="0"/>
              <a:cs typeface="Segoe UI Semilight" panose="020B0402040204020203" pitchFamily="34" charset="0"/>
            </a:endParaRPr>
          </a:p>
        </p:txBody>
      </p:sp>
      <p:sp>
        <p:nvSpPr>
          <p:cNvPr id="164" name="Pladsholder til tekst 3"/>
          <p:cNvSpPr>
            <a:spLocks noGrp="1"/>
          </p:cNvSpPr>
          <p:nvPr>
            <p:custDataLst>
              <p:tags r:id="rId10"/>
            </p:custDataLst>
          </p:nvPr>
        </p:nvSpPr>
        <p:spPr bwMode="auto">
          <a:xfrm>
            <a:off x="4521199" y="50800"/>
            <a:ext cx="419100"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fld id="{6CCC4190-BFD0-4573-A67F-542AB6ECDE09}" type="datetime'''m''''''''''''''''a''''''''''''''r'''''''''''''''''''">
              <a:rPr kumimoji="0" lang="da-DK" altLang="en-US" sz="1050" b="1" i="0" u="none" strike="noStrike" kern="1200" cap="none" spc="0" normalizeH="0" baseline="0" noProof="0" smtClean="0">
                <a:ln>
                  <a:noFill/>
                </a:ln>
                <a:solidFill>
                  <a:prstClr val="white"/>
                </a:solidFill>
                <a:effectLst/>
                <a:uLnTx/>
                <a:uFillTx/>
                <a:latin typeface="Arial"/>
                <a:ea typeface="Roboto" panose="02000000000000000000" pitchFamily="2" charset="0"/>
                <a:cs typeface="Segoe UI Semilight" panose="020B0402040204020203" pitchFamily="34" charset="0"/>
              </a:rPr>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t>mar</a:t>
            </a:fld>
            <a:endParaRPr kumimoji="0" lang="da-DK" sz="1050" b="1" i="0" u="none" strike="noStrike" kern="1200" cap="none" spc="0" normalizeH="0" baseline="0" noProof="0" dirty="0">
              <a:ln>
                <a:noFill/>
              </a:ln>
              <a:solidFill>
                <a:prstClr val="white"/>
              </a:solidFill>
              <a:effectLst/>
              <a:uLnTx/>
              <a:uFillTx/>
              <a:latin typeface="Arial"/>
              <a:ea typeface="Roboto" panose="02000000000000000000" pitchFamily="2" charset="0"/>
              <a:cs typeface="Segoe UI Semilight" panose="020B0402040204020203" pitchFamily="34" charset="0"/>
            </a:endParaRPr>
          </a:p>
        </p:txBody>
      </p:sp>
      <p:sp>
        <p:nvSpPr>
          <p:cNvPr id="166" name="Pladsholder til tekst 3"/>
          <p:cNvSpPr>
            <a:spLocks noGrp="1"/>
          </p:cNvSpPr>
          <p:nvPr>
            <p:custDataLst>
              <p:tags r:id="rId11"/>
            </p:custDataLst>
          </p:nvPr>
        </p:nvSpPr>
        <p:spPr bwMode="auto">
          <a:xfrm>
            <a:off x="4940299" y="50800"/>
            <a:ext cx="406400"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fld id="{FBE75E8E-98E4-4FA7-9063-2153AC4E23BD}" type="datetime'''a''''''''''''''''p''r'''''''''''''''''''''''''''''''''">
              <a:rPr kumimoji="0" lang="da-DK" altLang="en-US" sz="1050" b="1" i="0" u="none" strike="noStrike" kern="1200" cap="none" spc="0" normalizeH="0" baseline="0" noProof="0" smtClean="0">
                <a:ln>
                  <a:noFill/>
                </a:ln>
                <a:solidFill>
                  <a:prstClr val="white"/>
                </a:solidFill>
                <a:effectLst/>
                <a:uLnTx/>
                <a:uFillTx/>
                <a:latin typeface="Arial"/>
                <a:ea typeface="Roboto" panose="02000000000000000000" pitchFamily="2" charset="0"/>
                <a:cs typeface="Segoe UI Semilight" panose="020B0402040204020203" pitchFamily="34" charset="0"/>
              </a:rPr>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t>apr</a:t>
            </a:fld>
            <a:endParaRPr kumimoji="0" lang="da-DK" sz="1050" b="1" i="0" u="none" strike="noStrike" kern="1200" cap="none" spc="0" normalizeH="0" baseline="0" noProof="0" dirty="0">
              <a:ln>
                <a:noFill/>
              </a:ln>
              <a:solidFill>
                <a:prstClr val="white"/>
              </a:solidFill>
              <a:effectLst/>
              <a:uLnTx/>
              <a:uFillTx/>
              <a:latin typeface="Arial"/>
              <a:ea typeface="Roboto" panose="02000000000000000000" pitchFamily="2" charset="0"/>
              <a:cs typeface="Segoe UI Semilight" panose="020B0402040204020203" pitchFamily="34" charset="0"/>
            </a:endParaRPr>
          </a:p>
        </p:txBody>
      </p:sp>
      <p:sp>
        <p:nvSpPr>
          <p:cNvPr id="168" name="Pladsholder til tekst 3"/>
          <p:cNvSpPr>
            <a:spLocks noGrp="1"/>
          </p:cNvSpPr>
          <p:nvPr>
            <p:custDataLst>
              <p:tags r:id="rId12"/>
            </p:custDataLst>
          </p:nvPr>
        </p:nvSpPr>
        <p:spPr bwMode="auto">
          <a:xfrm>
            <a:off x="5346700" y="50800"/>
            <a:ext cx="420688"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fld id="{2E7A1164-80D0-4D98-BC7C-EE9F18B7173F}" type="datetime'''''''''''''''ma''''''j'''''''''''''''''''''">
              <a:rPr kumimoji="0" lang="da-DK" altLang="en-US" sz="1050" b="1" i="0" u="none" strike="noStrike" kern="1200" cap="none" spc="0" normalizeH="0" baseline="0" noProof="0" smtClean="0">
                <a:ln>
                  <a:noFill/>
                </a:ln>
                <a:solidFill>
                  <a:prstClr val="white"/>
                </a:solidFill>
                <a:effectLst/>
                <a:uLnTx/>
                <a:uFillTx/>
                <a:latin typeface="Arial"/>
                <a:ea typeface="Roboto" panose="02000000000000000000" pitchFamily="2" charset="0"/>
                <a:cs typeface="Segoe UI Semilight" panose="020B0402040204020203" pitchFamily="34" charset="0"/>
              </a:rPr>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t>maj</a:t>
            </a:fld>
            <a:endParaRPr kumimoji="0" lang="da-DK" sz="1050" b="1" i="0" u="none" strike="noStrike" kern="1200" cap="none" spc="0" normalizeH="0" baseline="0" noProof="0" dirty="0">
              <a:ln>
                <a:noFill/>
              </a:ln>
              <a:solidFill>
                <a:prstClr val="white"/>
              </a:solidFill>
              <a:effectLst/>
              <a:uLnTx/>
              <a:uFillTx/>
              <a:latin typeface="Arial"/>
              <a:ea typeface="Roboto" panose="02000000000000000000" pitchFamily="2" charset="0"/>
              <a:cs typeface="Segoe UI Semilight" panose="020B0402040204020203" pitchFamily="34" charset="0"/>
            </a:endParaRPr>
          </a:p>
        </p:txBody>
      </p:sp>
      <p:sp>
        <p:nvSpPr>
          <p:cNvPr id="169" name="Pladsholder til tekst 3"/>
          <p:cNvSpPr>
            <a:spLocks noGrp="1"/>
          </p:cNvSpPr>
          <p:nvPr>
            <p:custDataLst>
              <p:tags r:id="rId13"/>
            </p:custDataLst>
          </p:nvPr>
        </p:nvSpPr>
        <p:spPr bwMode="auto">
          <a:xfrm>
            <a:off x="5767387" y="50800"/>
            <a:ext cx="406400"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fld id="{E3DE6B65-69D2-46A1-8E9F-DD614F660F2C}" type="datetime'''''''''''''''''''j''''''un'''''''">
              <a:rPr kumimoji="0" lang="da-DK" altLang="en-US" sz="1050" b="1" i="0" u="none" strike="noStrike" kern="1200" cap="none" spc="0" normalizeH="0" baseline="0" noProof="0" smtClean="0">
                <a:ln>
                  <a:noFill/>
                </a:ln>
                <a:solidFill>
                  <a:prstClr val="white"/>
                </a:solidFill>
                <a:effectLst/>
                <a:uLnTx/>
                <a:uFillTx/>
                <a:latin typeface="Arial"/>
                <a:ea typeface="Roboto" panose="02000000000000000000" pitchFamily="2" charset="0"/>
                <a:cs typeface="Segoe UI Semilight" panose="020B0402040204020203" pitchFamily="34" charset="0"/>
              </a:rPr>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t>jun</a:t>
            </a:fld>
            <a:endParaRPr kumimoji="0" lang="da-DK" sz="1050" b="1" i="0" u="none" strike="noStrike" kern="1200" cap="none" spc="0" normalizeH="0" baseline="0" noProof="0" dirty="0">
              <a:ln>
                <a:noFill/>
              </a:ln>
              <a:solidFill>
                <a:prstClr val="white"/>
              </a:solidFill>
              <a:effectLst/>
              <a:uLnTx/>
              <a:uFillTx/>
              <a:latin typeface="Arial"/>
              <a:ea typeface="Roboto" panose="02000000000000000000" pitchFamily="2" charset="0"/>
              <a:cs typeface="Segoe UI Semilight" panose="020B0402040204020203" pitchFamily="34" charset="0"/>
            </a:endParaRPr>
          </a:p>
        </p:txBody>
      </p:sp>
      <p:sp>
        <p:nvSpPr>
          <p:cNvPr id="214" name="Pladsholder til tekst 3"/>
          <p:cNvSpPr>
            <a:spLocks noGrp="1"/>
          </p:cNvSpPr>
          <p:nvPr>
            <p:custDataLst>
              <p:tags r:id="rId14"/>
            </p:custDataLst>
          </p:nvPr>
        </p:nvSpPr>
        <p:spPr bwMode="auto">
          <a:xfrm>
            <a:off x="6173787" y="50800"/>
            <a:ext cx="420688"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fld id="{BD9242AD-1A51-44FC-A1D9-C6E901F4A6FC}" type="datetime'''''j''''''''''ul'''''''">
              <a:rPr kumimoji="0" lang="da-DK" altLang="en-US" sz="1050" b="1" i="0" u="none" strike="noStrike" kern="1200" cap="none" spc="0" normalizeH="0" baseline="0" noProof="0" smtClean="0">
                <a:ln>
                  <a:noFill/>
                </a:ln>
                <a:solidFill>
                  <a:prstClr val="white"/>
                </a:solidFill>
                <a:effectLst/>
                <a:uLnTx/>
                <a:uFillTx/>
                <a:latin typeface="Arial"/>
                <a:ea typeface="Roboto" panose="02000000000000000000" pitchFamily="2" charset="0"/>
                <a:cs typeface="Segoe UI Semilight" panose="020B0402040204020203" pitchFamily="34" charset="0"/>
              </a:rPr>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t>jul</a:t>
            </a:fld>
            <a:endParaRPr kumimoji="0" lang="da-DK" sz="1050" b="1" i="0" u="none" strike="noStrike" kern="1200" cap="none" spc="0" normalizeH="0" baseline="0" noProof="0" dirty="0">
              <a:ln>
                <a:noFill/>
              </a:ln>
              <a:solidFill>
                <a:prstClr val="white"/>
              </a:solidFill>
              <a:effectLst/>
              <a:uLnTx/>
              <a:uFillTx/>
              <a:latin typeface="Arial"/>
              <a:ea typeface="Roboto" panose="02000000000000000000" pitchFamily="2" charset="0"/>
              <a:cs typeface="Segoe UI Semilight" panose="020B0402040204020203" pitchFamily="34" charset="0"/>
            </a:endParaRPr>
          </a:p>
        </p:txBody>
      </p:sp>
      <p:sp>
        <p:nvSpPr>
          <p:cNvPr id="216" name="Pladsholder til tekst 3"/>
          <p:cNvSpPr>
            <a:spLocks noGrp="1"/>
          </p:cNvSpPr>
          <p:nvPr>
            <p:custDataLst>
              <p:tags r:id="rId15"/>
            </p:custDataLst>
          </p:nvPr>
        </p:nvSpPr>
        <p:spPr bwMode="auto">
          <a:xfrm>
            <a:off x="6594474" y="50800"/>
            <a:ext cx="419100"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fld id="{BB132FD7-DA06-413A-9D29-74B83931BCDC}" type="datetime'''''''''''''''''''au''''''''''''g'">
              <a:rPr kumimoji="0" lang="da-DK" altLang="en-US" sz="1050" b="1" i="0" u="none" strike="noStrike" kern="1200" cap="none" spc="0" normalizeH="0" baseline="0" noProof="0" smtClean="0">
                <a:ln>
                  <a:noFill/>
                </a:ln>
                <a:solidFill>
                  <a:prstClr val="white"/>
                </a:solidFill>
                <a:effectLst/>
                <a:uLnTx/>
                <a:uFillTx/>
                <a:latin typeface="Arial"/>
                <a:ea typeface="Roboto" panose="02000000000000000000" pitchFamily="2" charset="0"/>
                <a:cs typeface="Segoe UI Semilight" panose="020B0402040204020203" pitchFamily="34" charset="0"/>
              </a:rPr>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t>aug</a:t>
            </a:fld>
            <a:endParaRPr kumimoji="0" lang="da-DK" sz="1050" b="1" i="0" u="none" strike="noStrike" kern="1200" cap="none" spc="0" normalizeH="0" baseline="0" noProof="0" dirty="0">
              <a:ln>
                <a:noFill/>
              </a:ln>
              <a:solidFill>
                <a:prstClr val="white"/>
              </a:solidFill>
              <a:effectLst/>
              <a:uLnTx/>
              <a:uFillTx/>
              <a:latin typeface="Arial"/>
              <a:ea typeface="Roboto" panose="02000000000000000000" pitchFamily="2" charset="0"/>
              <a:cs typeface="Segoe UI Semilight" panose="020B0402040204020203" pitchFamily="34" charset="0"/>
            </a:endParaRPr>
          </a:p>
        </p:txBody>
      </p:sp>
      <p:sp>
        <p:nvSpPr>
          <p:cNvPr id="218" name="Pladsholder til tekst 3"/>
          <p:cNvSpPr>
            <a:spLocks noGrp="1"/>
          </p:cNvSpPr>
          <p:nvPr>
            <p:custDataLst>
              <p:tags r:id="rId16"/>
            </p:custDataLst>
          </p:nvPr>
        </p:nvSpPr>
        <p:spPr bwMode="auto">
          <a:xfrm>
            <a:off x="7013574" y="50800"/>
            <a:ext cx="407988"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fld id="{6684515C-6388-4503-B783-C53273300A32}" type="datetime'''s''''''''e''''''''p'''''">
              <a:rPr kumimoji="0" lang="da-DK" altLang="en-US" sz="1050" b="1" i="0" u="none" strike="noStrike" kern="1200" cap="none" spc="0" normalizeH="0" baseline="0" noProof="0" smtClean="0">
                <a:ln>
                  <a:noFill/>
                </a:ln>
                <a:solidFill>
                  <a:prstClr val="white"/>
                </a:solidFill>
                <a:effectLst/>
                <a:uLnTx/>
                <a:uFillTx/>
                <a:latin typeface="Arial"/>
                <a:ea typeface="Roboto" panose="02000000000000000000" pitchFamily="2" charset="0"/>
                <a:cs typeface="Segoe UI Semilight" panose="020B0402040204020203" pitchFamily="34" charset="0"/>
              </a:rPr>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t>sep</a:t>
            </a:fld>
            <a:endParaRPr kumimoji="0" lang="da-DK" sz="1050" b="1" i="0" u="none" strike="noStrike" kern="1200" cap="none" spc="0" normalizeH="0" baseline="0" noProof="0" dirty="0">
              <a:ln>
                <a:noFill/>
              </a:ln>
              <a:solidFill>
                <a:prstClr val="white"/>
              </a:solidFill>
              <a:effectLst/>
              <a:uLnTx/>
              <a:uFillTx/>
              <a:latin typeface="Arial"/>
              <a:ea typeface="Roboto" panose="02000000000000000000" pitchFamily="2" charset="0"/>
              <a:cs typeface="Segoe UI Semilight" panose="020B0402040204020203" pitchFamily="34" charset="0"/>
            </a:endParaRPr>
          </a:p>
        </p:txBody>
      </p:sp>
      <p:sp>
        <p:nvSpPr>
          <p:cNvPr id="219" name="Pladsholder til tekst 3"/>
          <p:cNvSpPr>
            <a:spLocks noGrp="1"/>
          </p:cNvSpPr>
          <p:nvPr>
            <p:custDataLst>
              <p:tags r:id="rId17"/>
            </p:custDataLst>
          </p:nvPr>
        </p:nvSpPr>
        <p:spPr bwMode="auto">
          <a:xfrm>
            <a:off x="7421563" y="50800"/>
            <a:ext cx="419100"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fld id="{697D0688-5D22-4347-94C2-4A7203007D23}" type="datetime'''''''''''''''''''''''''''o''k''''t'''''">
              <a:rPr kumimoji="0" lang="da-DK" altLang="en-US" sz="1050" b="1" i="0" u="none" strike="noStrike" kern="1200" cap="none" spc="0" normalizeH="0" baseline="0" noProof="0" smtClean="0">
                <a:ln>
                  <a:noFill/>
                </a:ln>
                <a:solidFill>
                  <a:prstClr val="white"/>
                </a:solidFill>
                <a:effectLst/>
                <a:uLnTx/>
                <a:uFillTx/>
                <a:latin typeface="Arial"/>
                <a:ea typeface="Roboto" panose="02000000000000000000" pitchFamily="2" charset="0"/>
                <a:cs typeface="Segoe UI Semilight" panose="020B0402040204020203" pitchFamily="34" charset="0"/>
              </a:rPr>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t>okt</a:t>
            </a:fld>
            <a:endParaRPr kumimoji="0" lang="da-DK" sz="1050" b="1" i="0" u="none" strike="noStrike" kern="1200" cap="none" spc="0" normalizeH="0" baseline="0" noProof="0" dirty="0">
              <a:ln>
                <a:noFill/>
              </a:ln>
              <a:solidFill>
                <a:prstClr val="white"/>
              </a:solidFill>
              <a:effectLst/>
              <a:uLnTx/>
              <a:uFillTx/>
              <a:latin typeface="Arial"/>
              <a:ea typeface="Roboto" panose="02000000000000000000" pitchFamily="2" charset="0"/>
              <a:cs typeface="Segoe UI Semilight" panose="020B0402040204020203" pitchFamily="34" charset="0"/>
            </a:endParaRPr>
          </a:p>
        </p:txBody>
      </p:sp>
      <p:sp>
        <p:nvSpPr>
          <p:cNvPr id="220" name="Pladsholder til tekst 3"/>
          <p:cNvSpPr>
            <a:spLocks noGrp="1"/>
          </p:cNvSpPr>
          <p:nvPr>
            <p:custDataLst>
              <p:tags r:id="rId18"/>
            </p:custDataLst>
          </p:nvPr>
        </p:nvSpPr>
        <p:spPr bwMode="auto">
          <a:xfrm>
            <a:off x="7840662" y="50800"/>
            <a:ext cx="406400"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fld id="{5BF18118-8CC4-4663-85AF-6776478CD93F}" type="datetime'''''''''''''''n''''''o''''''''''''''''''''''v'''''">
              <a:rPr kumimoji="0" lang="da-DK" altLang="en-US" sz="1050" b="1" i="0" u="none" strike="noStrike" kern="1200" cap="none" spc="0" normalizeH="0" baseline="0" noProof="0" smtClean="0">
                <a:ln>
                  <a:noFill/>
                </a:ln>
                <a:solidFill>
                  <a:prstClr val="white"/>
                </a:solidFill>
                <a:effectLst/>
                <a:uLnTx/>
                <a:uFillTx/>
                <a:latin typeface="Arial"/>
                <a:ea typeface="Roboto" panose="02000000000000000000" pitchFamily="2" charset="0"/>
                <a:cs typeface="Segoe UI Semilight" panose="020B0402040204020203" pitchFamily="34" charset="0"/>
              </a:rPr>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t>nov</a:t>
            </a:fld>
            <a:endParaRPr kumimoji="0" lang="da-DK" sz="1050" b="1" i="0" u="none" strike="noStrike" kern="1200" cap="none" spc="0" normalizeH="0" baseline="0" noProof="0" dirty="0">
              <a:ln>
                <a:noFill/>
              </a:ln>
              <a:solidFill>
                <a:prstClr val="white"/>
              </a:solidFill>
              <a:effectLst/>
              <a:uLnTx/>
              <a:uFillTx/>
              <a:latin typeface="Arial"/>
              <a:ea typeface="Roboto" panose="02000000000000000000" pitchFamily="2" charset="0"/>
              <a:cs typeface="Segoe UI Semilight" panose="020B0402040204020203" pitchFamily="34" charset="0"/>
            </a:endParaRPr>
          </a:p>
        </p:txBody>
      </p:sp>
      <p:sp>
        <p:nvSpPr>
          <p:cNvPr id="221" name="Pladsholder til tekst 3"/>
          <p:cNvSpPr>
            <a:spLocks noGrp="1"/>
          </p:cNvSpPr>
          <p:nvPr>
            <p:custDataLst>
              <p:tags r:id="rId19"/>
            </p:custDataLst>
          </p:nvPr>
        </p:nvSpPr>
        <p:spPr bwMode="auto">
          <a:xfrm>
            <a:off x="8247062" y="50800"/>
            <a:ext cx="420688"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fld id="{47C0D9D7-8CC3-4361-87B9-FAF08376DC96}" type="datetime'''''''''''''d''''''''''''''''''''''''''''''''e''''''''c'''">
              <a:rPr kumimoji="0" lang="da-DK" altLang="en-US" sz="1050" b="1" i="0" u="none" strike="noStrike" kern="1200" cap="none" spc="0" normalizeH="0" baseline="0" noProof="0" smtClean="0">
                <a:ln>
                  <a:noFill/>
                </a:ln>
                <a:solidFill>
                  <a:prstClr val="white"/>
                </a:solidFill>
                <a:effectLst/>
                <a:uLnTx/>
                <a:uFillTx/>
                <a:latin typeface="Arial"/>
                <a:ea typeface="Roboto" panose="02000000000000000000" pitchFamily="2" charset="0"/>
                <a:cs typeface="Segoe UI Semilight" panose="020B0402040204020203" pitchFamily="34" charset="0"/>
              </a:rPr>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t>dec</a:t>
            </a:fld>
            <a:endParaRPr kumimoji="0" lang="da-DK" sz="1050" b="1" i="0" u="none" strike="noStrike" kern="1200" cap="none" spc="0" normalizeH="0" baseline="0" noProof="0" dirty="0">
              <a:ln>
                <a:noFill/>
              </a:ln>
              <a:solidFill>
                <a:prstClr val="white"/>
              </a:solidFill>
              <a:effectLst/>
              <a:uLnTx/>
              <a:uFillTx/>
              <a:latin typeface="Arial"/>
              <a:ea typeface="Roboto" panose="02000000000000000000" pitchFamily="2" charset="0"/>
              <a:cs typeface="Segoe UI Semilight" panose="020B0402040204020203" pitchFamily="34" charset="0"/>
            </a:endParaRPr>
          </a:p>
        </p:txBody>
      </p:sp>
      <p:cxnSp>
        <p:nvCxnSpPr>
          <p:cNvPr id="29" name="Lige forbindelse 28"/>
          <p:cNvCxnSpPr/>
          <p:nvPr>
            <p:custDataLst>
              <p:tags r:id="rId20"/>
            </p:custDataLst>
          </p:nvPr>
        </p:nvCxnSpPr>
        <p:spPr bwMode="auto">
          <a:xfrm>
            <a:off x="5346700" y="246063"/>
            <a:ext cx="0" cy="3656013"/>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0" name="Lige forbindelse 229"/>
          <p:cNvCxnSpPr/>
          <p:nvPr>
            <p:custDataLst>
              <p:tags r:id="rId21"/>
            </p:custDataLst>
          </p:nvPr>
        </p:nvCxnSpPr>
        <p:spPr bwMode="auto">
          <a:xfrm>
            <a:off x="4940300" y="246063"/>
            <a:ext cx="0" cy="3656013"/>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6" name="Lige forbindelse 245"/>
          <p:cNvCxnSpPr/>
          <p:nvPr>
            <p:custDataLst>
              <p:tags r:id="rId22"/>
            </p:custDataLst>
          </p:nvPr>
        </p:nvCxnSpPr>
        <p:spPr bwMode="auto">
          <a:xfrm>
            <a:off x="6173788" y="246063"/>
            <a:ext cx="0" cy="3656013"/>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 name="Lige forbindelse 127"/>
          <p:cNvCxnSpPr/>
          <p:nvPr>
            <p:custDataLst>
              <p:tags r:id="rId23"/>
            </p:custDataLst>
          </p:nvPr>
        </p:nvCxnSpPr>
        <p:spPr bwMode="auto">
          <a:xfrm>
            <a:off x="3300413" y="246063"/>
            <a:ext cx="0" cy="3656013"/>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Lige forbindelse 15"/>
          <p:cNvCxnSpPr/>
          <p:nvPr>
            <p:custDataLst>
              <p:tags r:id="rId24"/>
            </p:custDataLst>
          </p:nvPr>
        </p:nvCxnSpPr>
        <p:spPr bwMode="auto">
          <a:xfrm>
            <a:off x="4521200" y="246063"/>
            <a:ext cx="0" cy="3656013"/>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 name="Lige forbindelse 128"/>
          <p:cNvCxnSpPr/>
          <p:nvPr>
            <p:custDataLst>
              <p:tags r:id="rId25"/>
            </p:custDataLst>
          </p:nvPr>
        </p:nvCxnSpPr>
        <p:spPr bwMode="auto">
          <a:xfrm>
            <a:off x="3721100" y="246063"/>
            <a:ext cx="0" cy="3656013"/>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 name="Lige forbindelse 129"/>
          <p:cNvCxnSpPr/>
          <p:nvPr>
            <p:custDataLst>
              <p:tags r:id="rId26"/>
            </p:custDataLst>
          </p:nvPr>
        </p:nvCxnSpPr>
        <p:spPr bwMode="auto">
          <a:xfrm>
            <a:off x="4140200" y="246063"/>
            <a:ext cx="0" cy="3656013"/>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Lige forbindelse 63"/>
          <p:cNvCxnSpPr/>
          <p:nvPr>
            <p:custDataLst>
              <p:tags r:id="rId27"/>
            </p:custDataLst>
          </p:nvPr>
        </p:nvCxnSpPr>
        <p:spPr bwMode="auto">
          <a:xfrm>
            <a:off x="353616" y="246063"/>
            <a:ext cx="0" cy="365601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 name="Lige forbindelse 29"/>
          <p:cNvCxnSpPr/>
          <p:nvPr>
            <p:custDataLst>
              <p:tags r:id="rId28"/>
            </p:custDataLst>
          </p:nvPr>
        </p:nvCxnSpPr>
        <p:spPr bwMode="auto">
          <a:xfrm>
            <a:off x="5767388" y="246063"/>
            <a:ext cx="0" cy="3656013"/>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Lige forbindelse 62"/>
          <p:cNvCxnSpPr/>
          <p:nvPr>
            <p:custDataLst>
              <p:tags r:id="rId29"/>
            </p:custDataLst>
          </p:nvPr>
        </p:nvCxnSpPr>
        <p:spPr bwMode="auto">
          <a:xfrm>
            <a:off x="8667750" y="246063"/>
            <a:ext cx="0" cy="365601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Lige forbindelse 61"/>
          <p:cNvCxnSpPr/>
          <p:nvPr>
            <p:custDataLst>
              <p:tags r:id="rId30"/>
            </p:custDataLst>
          </p:nvPr>
        </p:nvCxnSpPr>
        <p:spPr bwMode="auto">
          <a:xfrm>
            <a:off x="2894013" y="246063"/>
            <a:ext cx="0" cy="365601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 name="Lige forbindelse 71"/>
          <p:cNvCxnSpPr/>
          <p:nvPr>
            <p:custDataLst>
              <p:tags r:id="rId31"/>
            </p:custDataLst>
          </p:nvPr>
        </p:nvCxnSpPr>
        <p:spPr bwMode="auto">
          <a:xfrm>
            <a:off x="8247063" y="246063"/>
            <a:ext cx="0" cy="3656012"/>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Lige forbindelse 92"/>
          <p:cNvCxnSpPr/>
          <p:nvPr>
            <p:custDataLst>
              <p:tags r:id="rId32"/>
            </p:custDataLst>
          </p:nvPr>
        </p:nvCxnSpPr>
        <p:spPr bwMode="auto">
          <a:xfrm>
            <a:off x="7840663" y="246063"/>
            <a:ext cx="0" cy="3656013"/>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 name="Lige forbindelse 38"/>
          <p:cNvCxnSpPr/>
          <p:nvPr>
            <p:custDataLst>
              <p:tags r:id="rId33"/>
            </p:custDataLst>
          </p:nvPr>
        </p:nvCxnSpPr>
        <p:spPr bwMode="auto">
          <a:xfrm>
            <a:off x="7421563" y="246063"/>
            <a:ext cx="0" cy="3656013"/>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 name="Lige forbindelse 34"/>
          <p:cNvCxnSpPr/>
          <p:nvPr>
            <p:custDataLst>
              <p:tags r:id="rId34"/>
            </p:custDataLst>
          </p:nvPr>
        </p:nvCxnSpPr>
        <p:spPr bwMode="auto">
          <a:xfrm>
            <a:off x="7013575" y="246063"/>
            <a:ext cx="0" cy="3656013"/>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 name="Lige forbindelse 31"/>
          <p:cNvCxnSpPr/>
          <p:nvPr>
            <p:custDataLst>
              <p:tags r:id="rId35"/>
            </p:custDataLst>
          </p:nvPr>
        </p:nvCxnSpPr>
        <p:spPr bwMode="auto">
          <a:xfrm>
            <a:off x="6594475" y="246063"/>
            <a:ext cx="0" cy="3656013"/>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2" name="Lige forbindelse 251"/>
          <p:cNvCxnSpPr/>
          <p:nvPr>
            <p:custDataLst>
              <p:tags r:id="rId36"/>
            </p:custDataLst>
          </p:nvPr>
        </p:nvCxnSpPr>
        <p:spPr bwMode="auto">
          <a:xfrm>
            <a:off x="4452938"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1" name="Lige forbindelse 230"/>
          <p:cNvCxnSpPr/>
          <p:nvPr>
            <p:custDataLst>
              <p:tags r:id="rId37"/>
            </p:custDataLst>
          </p:nvPr>
        </p:nvCxnSpPr>
        <p:spPr bwMode="auto">
          <a:xfrm>
            <a:off x="4548188"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0" name="Lige forbindelse 239"/>
          <p:cNvCxnSpPr/>
          <p:nvPr>
            <p:custDataLst>
              <p:tags r:id="rId38"/>
            </p:custDataLst>
          </p:nvPr>
        </p:nvCxnSpPr>
        <p:spPr bwMode="auto">
          <a:xfrm>
            <a:off x="4641850"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8" name="Lige forbindelse 247"/>
          <p:cNvCxnSpPr/>
          <p:nvPr>
            <p:custDataLst>
              <p:tags r:id="rId39"/>
            </p:custDataLst>
          </p:nvPr>
        </p:nvCxnSpPr>
        <p:spPr bwMode="auto">
          <a:xfrm>
            <a:off x="4737100"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9" name="Lige forbindelse 248"/>
          <p:cNvCxnSpPr/>
          <p:nvPr>
            <p:custDataLst>
              <p:tags r:id="rId40"/>
            </p:custDataLst>
          </p:nvPr>
        </p:nvCxnSpPr>
        <p:spPr bwMode="auto">
          <a:xfrm>
            <a:off x="4832350"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9" name="Lige forbindelse 238"/>
          <p:cNvCxnSpPr/>
          <p:nvPr>
            <p:custDataLst>
              <p:tags r:id="rId41"/>
            </p:custDataLst>
          </p:nvPr>
        </p:nvCxnSpPr>
        <p:spPr bwMode="auto">
          <a:xfrm>
            <a:off x="3787775"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1" name="Lige forbindelse 250"/>
          <p:cNvCxnSpPr/>
          <p:nvPr>
            <p:custDataLst>
              <p:tags r:id="rId42"/>
            </p:custDataLst>
          </p:nvPr>
        </p:nvCxnSpPr>
        <p:spPr bwMode="auto">
          <a:xfrm>
            <a:off x="4927600"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3" name="Lige forbindelse 252"/>
          <p:cNvCxnSpPr/>
          <p:nvPr>
            <p:custDataLst>
              <p:tags r:id="rId43"/>
            </p:custDataLst>
          </p:nvPr>
        </p:nvCxnSpPr>
        <p:spPr bwMode="auto">
          <a:xfrm>
            <a:off x="5021263"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5" name="Lige forbindelse 254"/>
          <p:cNvCxnSpPr/>
          <p:nvPr>
            <p:custDataLst>
              <p:tags r:id="rId44"/>
            </p:custDataLst>
          </p:nvPr>
        </p:nvCxnSpPr>
        <p:spPr bwMode="auto">
          <a:xfrm>
            <a:off x="5116513"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 name="Lige forbindelse 33"/>
          <p:cNvCxnSpPr/>
          <p:nvPr>
            <p:custDataLst>
              <p:tags r:id="rId45"/>
            </p:custDataLst>
          </p:nvPr>
        </p:nvCxnSpPr>
        <p:spPr bwMode="auto">
          <a:xfrm>
            <a:off x="5211763"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 name="Lige forbindelse 35"/>
          <p:cNvCxnSpPr/>
          <p:nvPr>
            <p:custDataLst>
              <p:tags r:id="rId46"/>
            </p:custDataLst>
          </p:nvPr>
        </p:nvCxnSpPr>
        <p:spPr bwMode="auto">
          <a:xfrm>
            <a:off x="5307013"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 name="Lige forbindelse 40"/>
          <p:cNvCxnSpPr/>
          <p:nvPr>
            <p:custDataLst>
              <p:tags r:id="rId47"/>
            </p:custDataLst>
          </p:nvPr>
        </p:nvCxnSpPr>
        <p:spPr bwMode="auto">
          <a:xfrm>
            <a:off x="5400675"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 name="Lige forbindelse 41"/>
          <p:cNvCxnSpPr/>
          <p:nvPr>
            <p:custDataLst>
              <p:tags r:id="rId48"/>
            </p:custDataLst>
          </p:nvPr>
        </p:nvCxnSpPr>
        <p:spPr bwMode="auto">
          <a:xfrm>
            <a:off x="5495925"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Lige forbindelse 42"/>
          <p:cNvCxnSpPr/>
          <p:nvPr>
            <p:custDataLst>
              <p:tags r:id="rId49"/>
            </p:custDataLst>
          </p:nvPr>
        </p:nvCxnSpPr>
        <p:spPr bwMode="auto">
          <a:xfrm>
            <a:off x="5591175"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 name="Lige forbindelse 47"/>
          <p:cNvCxnSpPr/>
          <p:nvPr>
            <p:custDataLst>
              <p:tags r:id="rId50"/>
            </p:custDataLst>
          </p:nvPr>
        </p:nvCxnSpPr>
        <p:spPr bwMode="auto">
          <a:xfrm>
            <a:off x="5686425"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 name="Lige forbindelse 48"/>
          <p:cNvCxnSpPr/>
          <p:nvPr>
            <p:custDataLst>
              <p:tags r:id="rId51"/>
            </p:custDataLst>
          </p:nvPr>
        </p:nvCxnSpPr>
        <p:spPr bwMode="auto">
          <a:xfrm>
            <a:off x="5781675"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 name="Lige forbindelse 49"/>
          <p:cNvCxnSpPr/>
          <p:nvPr>
            <p:custDataLst>
              <p:tags r:id="rId52"/>
            </p:custDataLst>
          </p:nvPr>
        </p:nvCxnSpPr>
        <p:spPr bwMode="auto">
          <a:xfrm>
            <a:off x="5875338"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 name="Lige forbindelse 51"/>
          <p:cNvCxnSpPr/>
          <p:nvPr>
            <p:custDataLst>
              <p:tags r:id="rId53"/>
            </p:custDataLst>
          </p:nvPr>
        </p:nvCxnSpPr>
        <p:spPr bwMode="auto">
          <a:xfrm>
            <a:off x="5970588"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 name="Lige forbindelse 53"/>
          <p:cNvCxnSpPr/>
          <p:nvPr>
            <p:custDataLst>
              <p:tags r:id="rId54"/>
            </p:custDataLst>
          </p:nvPr>
        </p:nvCxnSpPr>
        <p:spPr bwMode="auto">
          <a:xfrm>
            <a:off x="6065838"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7" name="Lige forbindelse 266"/>
          <p:cNvCxnSpPr/>
          <p:nvPr>
            <p:custDataLst>
              <p:tags r:id="rId55"/>
            </p:custDataLst>
          </p:nvPr>
        </p:nvCxnSpPr>
        <p:spPr bwMode="auto">
          <a:xfrm>
            <a:off x="6161088"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1" name="Lige forbindelse 270"/>
          <p:cNvCxnSpPr/>
          <p:nvPr>
            <p:custDataLst>
              <p:tags r:id="rId56"/>
            </p:custDataLst>
          </p:nvPr>
        </p:nvCxnSpPr>
        <p:spPr bwMode="auto">
          <a:xfrm>
            <a:off x="6254750"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2" name="Lige forbindelse 271"/>
          <p:cNvCxnSpPr/>
          <p:nvPr>
            <p:custDataLst>
              <p:tags r:id="rId57"/>
            </p:custDataLst>
          </p:nvPr>
        </p:nvCxnSpPr>
        <p:spPr bwMode="auto">
          <a:xfrm>
            <a:off x="6350000"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3" name="Lige forbindelse 272"/>
          <p:cNvCxnSpPr/>
          <p:nvPr>
            <p:custDataLst>
              <p:tags r:id="rId58"/>
            </p:custDataLst>
          </p:nvPr>
        </p:nvCxnSpPr>
        <p:spPr bwMode="auto">
          <a:xfrm>
            <a:off x="6445250"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4" name="Lige forbindelse 273"/>
          <p:cNvCxnSpPr/>
          <p:nvPr>
            <p:custDataLst>
              <p:tags r:id="rId59"/>
            </p:custDataLst>
          </p:nvPr>
        </p:nvCxnSpPr>
        <p:spPr bwMode="auto">
          <a:xfrm>
            <a:off x="6540500"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5" name="Lige forbindelse 274"/>
          <p:cNvCxnSpPr/>
          <p:nvPr>
            <p:custDataLst>
              <p:tags r:id="rId60"/>
            </p:custDataLst>
          </p:nvPr>
        </p:nvCxnSpPr>
        <p:spPr bwMode="auto">
          <a:xfrm>
            <a:off x="6634163"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6" name="Lige forbindelse 275"/>
          <p:cNvCxnSpPr/>
          <p:nvPr>
            <p:custDataLst>
              <p:tags r:id="rId61"/>
            </p:custDataLst>
          </p:nvPr>
        </p:nvCxnSpPr>
        <p:spPr bwMode="auto">
          <a:xfrm>
            <a:off x="6729413"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7" name="Lige forbindelse 276"/>
          <p:cNvCxnSpPr/>
          <p:nvPr>
            <p:custDataLst>
              <p:tags r:id="rId62"/>
            </p:custDataLst>
          </p:nvPr>
        </p:nvCxnSpPr>
        <p:spPr bwMode="auto">
          <a:xfrm>
            <a:off x="6824663"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8" name="Lige forbindelse 277"/>
          <p:cNvCxnSpPr/>
          <p:nvPr>
            <p:custDataLst>
              <p:tags r:id="rId63"/>
            </p:custDataLst>
          </p:nvPr>
        </p:nvCxnSpPr>
        <p:spPr bwMode="auto">
          <a:xfrm>
            <a:off x="6919913"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9" name="Lige forbindelse 278"/>
          <p:cNvCxnSpPr/>
          <p:nvPr>
            <p:custDataLst>
              <p:tags r:id="rId64"/>
            </p:custDataLst>
          </p:nvPr>
        </p:nvCxnSpPr>
        <p:spPr bwMode="auto">
          <a:xfrm>
            <a:off x="7108825"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0" name="Lige forbindelse 279"/>
          <p:cNvCxnSpPr/>
          <p:nvPr>
            <p:custDataLst>
              <p:tags r:id="rId65"/>
            </p:custDataLst>
          </p:nvPr>
        </p:nvCxnSpPr>
        <p:spPr bwMode="auto">
          <a:xfrm>
            <a:off x="7204075"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1" name="Lige forbindelse 280"/>
          <p:cNvCxnSpPr/>
          <p:nvPr>
            <p:custDataLst>
              <p:tags r:id="rId66"/>
            </p:custDataLst>
          </p:nvPr>
        </p:nvCxnSpPr>
        <p:spPr bwMode="auto">
          <a:xfrm>
            <a:off x="7299325"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3" name="Lige forbindelse 282"/>
          <p:cNvCxnSpPr/>
          <p:nvPr>
            <p:custDataLst>
              <p:tags r:id="rId67"/>
            </p:custDataLst>
          </p:nvPr>
        </p:nvCxnSpPr>
        <p:spPr bwMode="auto">
          <a:xfrm>
            <a:off x="7488238"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4" name="Lige forbindelse 283"/>
          <p:cNvCxnSpPr/>
          <p:nvPr>
            <p:custDataLst>
              <p:tags r:id="rId68"/>
            </p:custDataLst>
          </p:nvPr>
        </p:nvCxnSpPr>
        <p:spPr bwMode="auto">
          <a:xfrm>
            <a:off x="7583488"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5" name="Lige forbindelse 284"/>
          <p:cNvCxnSpPr/>
          <p:nvPr>
            <p:custDataLst>
              <p:tags r:id="rId69"/>
            </p:custDataLst>
          </p:nvPr>
        </p:nvCxnSpPr>
        <p:spPr bwMode="auto">
          <a:xfrm>
            <a:off x="7678738"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Lige forbindelse 93"/>
          <p:cNvCxnSpPr/>
          <p:nvPr>
            <p:custDataLst>
              <p:tags r:id="rId70"/>
            </p:custDataLst>
          </p:nvPr>
        </p:nvCxnSpPr>
        <p:spPr bwMode="auto">
          <a:xfrm>
            <a:off x="7773988"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Lige forbindelse 94"/>
          <p:cNvCxnSpPr/>
          <p:nvPr>
            <p:custDataLst>
              <p:tags r:id="rId71"/>
            </p:custDataLst>
          </p:nvPr>
        </p:nvCxnSpPr>
        <p:spPr bwMode="auto">
          <a:xfrm>
            <a:off x="7867650"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4" name="Lige forbindelse 293"/>
          <p:cNvCxnSpPr/>
          <p:nvPr>
            <p:custDataLst>
              <p:tags r:id="rId72"/>
            </p:custDataLst>
          </p:nvPr>
        </p:nvCxnSpPr>
        <p:spPr bwMode="auto">
          <a:xfrm>
            <a:off x="7962900"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5" name="Lige forbindelse 294"/>
          <p:cNvCxnSpPr/>
          <p:nvPr>
            <p:custDataLst>
              <p:tags r:id="rId73"/>
            </p:custDataLst>
          </p:nvPr>
        </p:nvCxnSpPr>
        <p:spPr bwMode="auto">
          <a:xfrm>
            <a:off x="8058150"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6" name="Lige forbindelse 295"/>
          <p:cNvCxnSpPr/>
          <p:nvPr>
            <p:custDataLst>
              <p:tags r:id="rId74"/>
            </p:custDataLst>
          </p:nvPr>
        </p:nvCxnSpPr>
        <p:spPr bwMode="auto">
          <a:xfrm>
            <a:off x="8153400"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Lige forbindelse 72"/>
          <p:cNvCxnSpPr/>
          <p:nvPr>
            <p:custDataLst>
              <p:tags r:id="rId75"/>
            </p:custDataLst>
          </p:nvPr>
        </p:nvCxnSpPr>
        <p:spPr bwMode="auto">
          <a:xfrm>
            <a:off x="834231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Lige forbindelse 73"/>
          <p:cNvCxnSpPr/>
          <p:nvPr>
            <p:custDataLst>
              <p:tags r:id="rId76"/>
            </p:custDataLst>
          </p:nvPr>
        </p:nvCxnSpPr>
        <p:spPr bwMode="auto">
          <a:xfrm>
            <a:off x="843756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5" name="Lige forbindelse 74"/>
          <p:cNvCxnSpPr/>
          <p:nvPr>
            <p:custDataLst>
              <p:tags r:id="rId77"/>
            </p:custDataLst>
          </p:nvPr>
        </p:nvCxnSpPr>
        <p:spPr bwMode="auto">
          <a:xfrm>
            <a:off x="853281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 name="Lige forbindelse 75"/>
          <p:cNvCxnSpPr/>
          <p:nvPr>
            <p:custDataLst>
              <p:tags r:id="rId78"/>
            </p:custDataLst>
          </p:nvPr>
        </p:nvCxnSpPr>
        <p:spPr bwMode="auto">
          <a:xfrm>
            <a:off x="862647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2" name="Lige forbindelse 281"/>
          <p:cNvCxnSpPr/>
          <p:nvPr>
            <p:custDataLst>
              <p:tags r:id="rId79"/>
            </p:custDataLst>
          </p:nvPr>
        </p:nvCxnSpPr>
        <p:spPr bwMode="auto">
          <a:xfrm>
            <a:off x="7392988"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9" name="Lige forbindelse 88"/>
          <p:cNvCxnSpPr/>
          <p:nvPr>
            <p:custDataLst>
              <p:tags r:id="rId80"/>
            </p:custDataLst>
          </p:nvPr>
        </p:nvCxnSpPr>
        <p:spPr bwMode="auto">
          <a:xfrm>
            <a:off x="2935288"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0" name="Lige forbindelse 89"/>
          <p:cNvCxnSpPr/>
          <p:nvPr>
            <p:custDataLst>
              <p:tags r:id="rId81"/>
            </p:custDataLst>
          </p:nvPr>
        </p:nvCxnSpPr>
        <p:spPr bwMode="auto">
          <a:xfrm>
            <a:off x="3028950"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2" name="Lige forbindelse 231"/>
          <p:cNvCxnSpPr/>
          <p:nvPr>
            <p:custDataLst>
              <p:tags r:id="rId82"/>
            </p:custDataLst>
          </p:nvPr>
        </p:nvCxnSpPr>
        <p:spPr bwMode="auto">
          <a:xfrm>
            <a:off x="3124200"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3" name="Lige forbindelse 232"/>
          <p:cNvCxnSpPr/>
          <p:nvPr>
            <p:custDataLst>
              <p:tags r:id="rId83"/>
            </p:custDataLst>
          </p:nvPr>
        </p:nvCxnSpPr>
        <p:spPr bwMode="auto">
          <a:xfrm>
            <a:off x="3219450"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4" name="Lige forbindelse 233"/>
          <p:cNvCxnSpPr/>
          <p:nvPr>
            <p:custDataLst>
              <p:tags r:id="rId84"/>
            </p:custDataLst>
          </p:nvPr>
        </p:nvCxnSpPr>
        <p:spPr bwMode="auto">
          <a:xfrm>
            <a:off x="3314700"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5" name="Lige forbindelse 234"/>
          <p:cNvCxnSpPr/>
          <p:nvPr>
            <p:custDataLst>
              <p:tags r:id="rId85"/>
            </p:custDataLst>
          </p:nvPr>
        </p:nvCxnSpPr>
        <p:spPr bwMode="auto">
          <a:xfrm>
            <a:off x="3408363"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6" name="Lige forbindelse 235"/>
          <p:cNvCxnSpPr/>
          <p:nvPr>
            <p:custDataLst>
              <p:tags r:id="rId86"/>
            </p:custDataLst>
          </p:nvPr>
        </p:nvCxnSpPr>
        <p:spPr bwMode="auto">
          <a:xfrm>
            <a:off x="3503613"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7" name="Lige forbindelse 236"/>
          <p:cNvCxnSpPr/>
          <p:nvPr>
            <p:custDataLst>
              <p:tags r:id="rId87"/>
            </p:custDataLst>
          </p:nvPr>
        </p:nvCxnSpPr>
        <p:spPr bwMode="auto">
          <a:xfrm>
            <a:off x="3598863"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8" name="Lige forbindelse 237"/>
          <p:cNvCxnSpPr/>
          <p:nvPr>
            <p:custDataLst>
              <p:tags r:id="rId88"/>
            </p:custDataLst>
          </p:nvPr>
        </p:nvCxnSpPr>
        <p:spPr bwMode="auto">
          <a:xfrm>
            <a:off x="3694113"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1" name="Lige forbindelse 240"/>
          <p:cNvCxnSpPr/>
          <p:nvPr>
            <p:custDataLst>
              <p:tags r:id="rId89"/>
            </p:custDataLst>
          </p:nvPr>
        </p:nvCxnSpPr>
        <p:spPr bwMode="auto">
          <a:xfrm>
            <a:off x="3883025"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2" name="Lige forbindelse 241"/>
          <p:cNvCxnSpPr/>
          <p:nvPr>
            <p:custDataLst>
              <p:tags r:id="rId90"/>
            </p:custDataLst>
          </p:nvPr>
        </p:nvCxnSpPr>
        <p:spPr bwMode="auto">
          <a:xfrm>
            <a:off x="3978275"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3" name="Lige forbindelse 242"/>
          <p:cNvCxnSpPr/>
          <p:nvPr>
            <p:custDataLst>
              <p:tags r:id="rId91"/>
            </p:custDataLst>
          </p:nvPr>
        </p:nvCxnSpPr>
        <p:spPr bwMode="auto">
          <a:xfrm>
            <a:off x="4073525"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4" name="Lige forbindelse 243"/>
          <p:cNvCxnSpPr/>
          <p:nvPr>
            <p:custDataLst>
              <p:tags r:id="rId92"/>
            </p:custDataLst>
          </p:nvPr>
        </p:nvCxnSpPr>
        <p:spPr bwMode="auto">
          <a:xfrm>
            <a:off x="4168775"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5" name="Lige forbindelse 244"/>
          <p:cNvCxnSpPr/>
          <p:nvPr>
            <p:custDataLst>
              <p:tags r:id="rId93"/>
            </p:custDataLst>
          </p:nvPr>
        </p:nvCxnSpPr>
        <p:spPr bwMode="auto">
          <a:xfrm>
            <a:off x="4262438"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7" name="Lige forbindelse 246"/>
          <p:cNvCxnSpPr/>
          <p:nvPr>
            <p:custDataLst>
              <p:tags r:id="rId94"/>
            </p:custDataLst>
          </p:nvPr>
        </p:nvCxnSpPr>
        <p:spPr bwMode="auto">
          <a:xfrm>
            <a:off x="4357688"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7" name="Lige forbindelse 126"/>
          <p:cNvCxnSpPr/>
          <p:nvPr>
            <p:custDataLst>
              <p:tags r:id="rId95"/>
            </p:custDataLst>
          </p:nvPr>
        </p:nvCxnSpPr>
        <p:spPr bwMode="auto">
          <a:xfrm>
            <a:off x="354013" y="1620838"/>
            <a:ext cx="83137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Lige forbindelse 46"/>
          <p:cNvCxnSpPr/>
          <p:nvPr>
            <p:custDataLst>
              <p:tags r:id="rId96"/>
            </p:custDataLst>
          </p:nvPr>
        </p:nvCxnSpPr>
        <p:spPr bwMode="auto">
          <a:xfrm>
            <a:off x="354013" y="2120900"/>
            <a:ext cx="83137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5" name="Lige forbindelse 164"/>
          <p:cNvCxnSpPr/>
          <p:nvPr>
            <p:custDataLst>
              <p:tags r:id="rId97"/>
            </p:custDataLst>
          </p:nvPr>
        </p:nvCxnSpPr>
        <p:spPr bwMode="auto">
          <a:xfrm>
            <a:off x="354013" y="2660650"/>
            <a:ext cx="83137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9" name="Lige forbindelse 228"/>
          <p:cNvCxnSpPr/>
          <p:nvPr>
            <p:custDataLst>
              <p:tags r:id="rId98"/>
            </p:custDataLst>
          </p:nvPr>
        </p:nvCxnSpPr>
        <p:spPr bwMode="auto">
          <a:xfrm>
            <a:off x="354013" y="566738"/>
            <a:ext cx="8313737"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0" name="Lige forbindelse 249"/>
          <p:cNvCxnSpPr/>
          <p:nvPr>
            <p:custDataLst>
              <p:tags r:id="rId99"/>
            </p:custDataLst>
          </p:nvPr>
        </p:nvCxnSpPr>
        <p:spPr bwMode="auto">
          <a:xfrm>
            <a:off x="354013" y="3486150"/>
            <a:ext cx="83137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1" name="Lige forbindelse 200"/>
          <p:cNvCxnSpPr/>
          <p:nvPr>
            <p:custDataLst>
              <p:tags r:id="rId100"/>
            </p:custDataLst>
          </p:nvPr>
        </p:nvCxnSpPr>
        <p:spPr bwMode="auto">
          <a:xfrm>
            <a:off x="354013" y="887413"/>
            <a:ext cx="83137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0" name="Lige forbindelse 199"/>
          <p:cNvCxnSpPr/>
          <p:nvPr>
            <p:custDataLst>
              <p:tags r:id="rId101"/>
            </p:custDataLst>
          </p:nvPr>
        </p:nvCxnSpPr>
        <p:spPr bwMode="auto">
          <a:xfrm>
            <a:off x="354013" y="3073400"/>
            <a:ext cx="83137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 name="Lige forbindelse 65"/>
          <p:cNvCxnSpPr/>
          <p:nvPr>
            <p:custDataLst>
              <p:tags r:id="rId102"/>
            </p:custDataLst>
          </p:nvPr>
        </p:nvCxnSpPr>
        <p:spPr bwMode="auto">
          <a:xfrm>
            <a:off x="354013" y="3902075"/>
            <a:ext cx="83137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 name="Lige forbindelse 64"/>
          <p:cNvCxnSpPr/>
          <p:nvPr>
            <p:custDataLst>
              <p:tags r:id="rId103"/>
            </p:custDataLst>
          </p:nvPr>
        </p:nvCxnSpPr>
        <p:spPr bwMode="auto">
          <a:xfrm>
            <a:off x="354013" y="246063"/>
            <a:ext cx="83137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2" name="Rektangel 21"/>
          <p:cNvSpPr/>
          <p:nvPr>
            <p:custDataLst>
              <p:tags r:id="rId104"/>
            </p:custDataLst>
          </p:nvPr>
        </p:nvSpPr>
        <p:spPr bwMode="auto">
          <a:xfrm>
            <a:off x="5346700" y="2768600"/>
            <a:ext cx="3279775" cy="98425"/>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40" name="Rektangel 39"/>
          <p:cNvSpPr/>
          <p:nvPr>
            <p:custDataLst>
              <p:tags r:id="rId105"/>
            </p:custDataLst>
          </p:nvPr>
        </p:nvSpPr>
        <p:spPr bwMode="auto">
          <a:xfrm>
            <a:off x="6919913" y="1725613"/>
            <a:ext cx="663575" cy="98425"/>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4" name="Rektangel 3"/>
          <p:cNvSpPr/>
          <p:nvPr>
            <p:custDataLst>
              <p:tags r:id="rId106"/>
            </p:custDataLst>
          </p:nvPr>
        </p:nvSpPr>
        <p:spPr bwMode="auto">
          <a:xfrm>
            <a:off x="5686425" y="2228850"/>
            <a:ext cx="1897063" cy="98425"/>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269" name="Rektangel 268"/>
          <p:cNvSpPr/>
          <p:nvPr>
            <p:custDataLst>
              <p:tags r:id="rId107"/>
            </p:custDataLst>
          </p:nvPr>
        </p:nvSpPr>
        <p:spPr bwMode="auto">
          <a:xfrm>
            <a:off x="3503613" y="3181350"/>
            <a:ext cx="1409700" cy="98425"/>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25" name="Rektangel 24"/>
          <p:cNvSpPr/>
          <p:nvPr>
            <p:custDataLst>
              <p:tags r:id="rId108"/>
            </p:custDataLst>
          </p:nvPr>
        </p:nvSpPr>
        <p:spPr bwMode="auto">
          <a:xfrm>
            <a:off x="4927600" y="1316038"/>
            <a:ext cx="3698875" cy="98425"/>
          </a:xfrm>
          <a:prstGeom prst="rect">
            <a:avLst/>
          </a:prstGeom>
          <a:solidFill>
            <a:schemeClr val="accent1"/>
          </a:solidFill>
          <a:ln w="19050" cap="flat" cmpd="sng" algn="ctr">
            <a:noFill/>
            <a:prstDash val="dash"/>
            <a:round/>
            <a:headEnd type="none" w="med" len="med"/>
            <a:tailEnd type="none" w="med" len="med"/>
          </a:ln>
          <a:effectLst/>
          <a:extLst>
            <a:ext uri="{91240B29-F687-4F45-9708-019B960494DF}">
              <a14:hiddenLine xmlns:a14="http://schemas.microsoft.com/office/drawing/2010/main" w="19050" cap="flat" cmpd="sng" algn="ctr">
                <a:solidFill>
                  <a:schemeClr val="tx1"/>
                </a:solidFill>
                <a:prstDash val="dash"/>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311" name="Rektangel 310"/>
          <p:cNvSpPr/>
          <p:nvPr>
            <p:custDataLst>
              <p:tags r:id="rId109"/>
            </p:custDataLst>
          </p:nvPr>
        </p:nvSpPr>
        <p:spPr bwMode="auto">
          <a:xfrm>
            <a:off x="4940300" y="3594100"/>
            <a:ext cx="3713163" cy="98425"/>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68" name="Rektangel 67"/>
          <p:cNvSpPr/>
          <p:nvPr>
            <p:custDataLst>
              <p:tags r:id="rId110"/>
            </p:custDataLst>
          </p:nvPr>
        </p:nvSpPr>
        <p:spPr bwMode="auto">
          <a:xfrm>
            <a:off x="2894013" y="1725613"/>
            <a:ext cx="134938" cy="98425"/>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227" name="Rektangel 226"/>
          <p:cNvSpPr/>
          <p:nvPr>
            <p:custDataLst>
              <p:tags r:id="rId111"/>
            </p:custDataLst>
          </p:nvPr>
        </p:nvSpPr>
        <p:spPr bwMode="auto">
          <a:xfrm>
            <a:off x="4521200" y="2768600"/>
            <a:ext cx="825500" cy="98425"/>
          </a:xfrm>
          <a:prstGeom prst="rect">
            <a:avLst/>
          </a:prstGeom>
          <a:solidFill>
            <a:srgbClr val="AED9DE"/>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prstClr val="white"/>
              </a:solidFill>
              <a:effectLst/>
              <a:uLnTx/>
              <a:uFillTx/>
              <a:latin typeface="Arial"/>
              <a:ea typeface="+mn-ea"/>
              <a:cs typeface="+mn-cs"/>
            </a:endParaRPr>
          </a:p>
        </p:txBody>
      </p:sp>
      <p:sp>
        <p:nvSpPr>
          <p:cNvPr id="70" name="Rektangel 69"/>
          <p:cNvSpPr/>
          <p:nvPr>
            <p:custDataLst>
              <p:tags r:id="rId112"/>
            </p:custDataLst>
          </p:nvPr>
        </p:nvSpPr>
        <p:spPr bwMode="auto">
          <a:xfrm>
            <a:off x="2894013" y="3181350"/>
            <a:ext cx="134938" cy="98425"/>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7" name="Rektangel 6"/>
          <p:cNvSpPr/>
          <p:nvPr>
            <p:custDataLst>
              <p:tags r:id="rId113"/>
            </p:custDataLst>
          </p:nvPr>
        </p:nvSpPr>
        <p:spPr bwMode="auto">
          <a:xfrm>
            <a:off x="3721099" y="3594100"/>
            <a:ext cx="1219200" cy="98425"/>
          </a:xfrm>
          <a:prstGeom prst="rect">
            <a:avLst/>
          </a:prstGeom>
          <a:solidFill>
            <a:srgbClr val="AED9DE"/>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53" name="Rektangel 52"/>
          <p:cNvSpPr/>
          <p:nvPr>
            <p:custDataLst>
              <p:tags r:id="rId114"/>
            </p:custDataLst>
          </p:nvPr>
        </p:nvSpPr>
        <p:spPr bwMode="auto">
          <a:xfrm>
            <a:off x="3721099" y="1316038"/>
            <a:ext cx="1206500" cy="98425"/>
          </a:xfrm>
          <a:prstGeom prst="rect">
            <a:avLst/>
          </a:prstGeom>
          <a:solidFill>
            <a:srgbClr val="AED9DE"/>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prstClr val="white"/>
              </a:solidFill>
              <a:effectLst/>
              <a:uLnTx/>
              <a:uFillTx/>
              <a:latin typeface="Arial"/>
              <a:ea typeface="+mn-ea"/>
              <a:cs typeface="+mn-cs"/>
            </a:endParaRPr>
          </a:p>
        </p:txBody>
      </p:sp>
      <p:sp>
        <p:nvSpPr>
          <p:cNvPr id="261" name="Rektangel 260"/>
          <p:cNvSpPr/>
          <p:nvPr>
            <p:custDataLst>
              <p:tags r:id="rId115"/>
            </p:custDataLst>
          </p:nvPr>
        </p:nvSpPr>
        <p:spPr bwMode="auto">
          <a:xfrm>
            <a:off x="2894013" y="2228850"/>
            <a:ext cx="1654175" cy="98425"/>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19" name="Ligebenet trekant 18"/>
          <p:cNvSpPr/>
          <p:nvPr>
            <p:custDataLst>
              <p:tags r:id="rId116"/>
            </p:custDataLst>
          </p:nvPr>
        </p:nvSpPr>
        <p:spPr bwMode="gray">
          <a:xfrm>
            <a:off x="7905750" y="346075"/>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314" name="Ligebenet trekant 313"/>
          <p:cNvSpPr/>
          <p:nvPr>
            <p:custDataLst>
              <p:tags r:id="rId117"/>
            </p:custDataLst>
          </p:nvPr>
        </p:nvSpPr>
        <p:spPr bwMode="gray">
          <a:xfrm>
            <a:off x="6983413" y="346075"/>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14" name="Ligebenet trekant 13"/>
          <p:cNvSpPr/>
          <p:nvPr>
            <p:custDataLst>
              <p:tags r:id="rId118"/>
            </p:custDataLst>
          </p:nvPr>
        </p:nvSpPr>
        <p:spPr bwMode="gray">
          <a:xfrm>
            <a:off x="5384800" y="346075"/>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17" name="Ligebenet trekant 16"/>
          <p:cNvSpPr/>
          <p:nvPr>
            <p:custDataLst>
              <p:tags r:id="rId119"/>
            </p:custDataLst>
          </p:nvPr>
        </p:nvSpPr>
        <p:spPr bwMode="gray">
          <a:xfrm>
            <a:off x="8204200" y="666750"/>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3" name="Ligebenet trekant 32"/>
          <p:cNvSpPr/>
          <p:nvPr>
            <p:custDataLst>
              <p:tags r:id="rId120"/>
            </p:custDataLst>
          </p:nvPr>
        </p:nvSpPr>
        <p:spPr bwMode="gray">
          <a:xfrm>
            <a:off x="4354513" y="346075"/>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226" name="Ligebenet trekant 225"/>
          <p:cNvSpPr/>
          <p:nvPr>
            <p:custDataLst>
              <p:tags r:id="rId121"/>
            </p:custDataLst>
          </p:nvPr>
        </p:nvSpPr>
        <p:spPr bwMode="gray">
          <a:xfrm>
            <a:off x="7281863" y="666750"/>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287" name="Ligebenet trekant 286"/>
          <p:cNvSpPr/>
          <p:nvPr>
            <p:custDataLst>
              <p:tags r:id="rId122"/>
            </p:custDataLst>
          </p:nvPr>
        </p:nvSpPr>
        <p:spPr bwMode="gray">
          <a:xfrm>
            <a:off x="2944813" y="346075"/>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45" name="Rombe 44"/>
          <p:cNvSpPr/>
          <p:nvPr>
            <p:custDataLst>
              <p:tags r:id="rId123"/>
            </p:custDataLst>
          </p:nvPr>
        </p:nvSpPr>
        <p:spPr bwMode="gray">
          <a:xfrm>
            <a:off x="7526338" y="1717675"/>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31" name="Rombe 30"/>
          <p:cNvSpPr/>
          <p:nvPr>
            <p:custDataLst>
              <p:tags r:id="rId124"/>
            </p:custDataLst>
          </p:nvPr>
        </p:nvSpPr>
        <p:spPr bwMode="gray">
          <a:xfrm>
            <a:off x="7526338" y="2220913"/>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28" name="Ligebenet trekant 27"/>
          <p:cNvSpPr/>
          <p:nvPr>
            <p:custDataLst>
              <p:tags r:id="rId125"/>
            </p:custDataLst>
          </p:nvPr>
        </p:nvSpPr>
        <p:spPr bwMode="gray">
          <a:xfrm>
            <a:off x="5656263" y="666750"/>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69" name="Rombe 68"/>
          <p:cNvSpPr/>
          <p:nvPr>
            <p:custDataLst>
              <p:tags r:id="rId126"/>
            </p:custDataLst>
          </p:nvPr>
        </p:nvSpPr>
        <p:spPr bwMode="gray">
          <a:xfrm>
            <a:off x="2971800" y="1717675"/>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15" name="Rombe 14"/>
          <p:cNvSpPr/>
          <p:nvPr>
            <p:custDataLst>
              <p:tags r:id="rId127"/>
            </p:custDataLst>
          </p:nvPr>
        </p:nvSpPr>
        <p:spPr bwMode="gray">
          <a:xfrm>
            <a:off x="4491038" y="2220913"/>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23" name="Rombe 22"/>
          <p:cNvSpPr/>
          <p:nvPr>
            <p:custDataLst>
              <p:tags r:id="rId128"/>
            </p:custDataLst>
          </p:nvPr>
        </p:nvSpPr>
        <p:spPr bwMode="gray">
          <a:xfrm>
            <a:off x="8569325" y="2760663"/>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3" name="Rombe 2"/>
          <p:cNvSpPr/>
          <p:nvPr>
            <p:custDataLst>
              <p:tags r:id="rId129"/>
            </p:custDataLst>
          </p:nvPr>
        </p:nvSpPr>
        <p:spPr bwMode="gray">
          <a:xfrm>
            <a:off x="4870450" y="3173413"/>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21" name="Rombe 20"/>
          <p:cNvSpPr/>
          <p:nvPr>
            <p:custDataLst>
              <p:tags r:id="rId130"/>
            </p:custDataLst>
          </p:nvPr>
        </p:nvSpPr>
        <p:spPr bwMode="gray">
          <a:xfrm>
            <a:off x="8569325" y="1308100"/>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24" name="Rombe 23"/>
          <p:cNvSpPr/>
          <p:nvPr>
            <p:custDataLst>
              <p:tags r:id="rId131"/>
            </p:custDataLst>
          </p:nvPr>
        </p:nvSpPr>
        <p:spPr bwMode="gray">
          <a:xfrm>
            <a:off x="8569325" y="3586163"/>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18" name="Ligebenet trekant 17"/>
          <p:cNvSpPr/>
          <p:nvPr>
            <p:custDataLst>
              <p:tags r:id="rId132"/>
            </p:custDataLst>
          </p:nvPr>
        </p:nvSpPr>
        <p:spPr bwMode="gray">
          <a:xfrm>
            <a:off x="4611688" y="666750"/>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11" name="Pladsholder til tekst 3"/>
          <p:cNvSpPr>
            <a:spLocks noGrp="1"/>
          </p:cNvSpPr>
          <p:nvPr>
            <p:custDataLst>
              <p:tags r:id="rId133"/>
            </p:custDataLst>
          </p:nvPr>
        </p:nvSpPr>
        <p:spPr bwMode="auto">
          <a:xfrm>
            <a:off x="425449" y="2219325"/>
            <a:ext cx="2209800" cy="3444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altLang="en-US" sz="825" b="1"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Leverance</a:t>
            </a:r>
            <a:r>
              <a:rPr kumimoji="0" lang="da-DK" altLang="en-US" sz="1050" b="1"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 </a:t>
            </a:r>
            <a:r>
              <a:rPr kumimoji="0" lang="da-DK" altLang="en-US" sz="825" b="1"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3</a:t>
            </a:r>
            <a:r>
              <a:rPr kumimoji="0" lang="da-DK" altLang="en-US" sz="1050" b="1"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 </a:t>
            </a: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Understøttelse  vedr. frisættelse af forbrugs- </a:t>
            </a:r>
          </a:p>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og produktionsdata i regi af  bekendtgørelse om frisættelse af</a:t>
            </a:r>
          </a:p>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sz="600" b="0" i="0" u="none" strike="noStrike" kern="1200" cap="none" spc="0" normalizeH="0" baseline="0" noProof="0" dirty="0" err="1">
                <a:ln>
                  <a:noFill/>
                </a:ln>
                <a:solidFill>
                  <a:srgbClr val="000000"/>
                </a:solidFill>
                <a:effectLst/>
                <a:uLnTx/>
                <a:uFillTx/>
                <a:latin typeface="Arial"/>
                <a:ea typeface="Roboto" panose="02000000000000000000" pitchFamily="2" charset="0"/>
                <a:cs typeface="Segoe UI Semilight" panose="020B0402040204020203" pitchFamily="34" charset="0"/>
              </a:rPr>
              <a:t>Eldata</a:t>
            </a: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 – vurdering og brugerinddragelse</a:t>
            </a:r>
          </a:p>
        </p:txBody>
      </p:sp>
      <p:sp>
        <p:nvSpPr>
          <p:cNvPr id="9" name="Pladsholder til tekst 3"/>
          <p:cNvSpPr>
            <a:spLocks noGrp="1"/>
          </p:cNvSpPr>
          <p:nvPr>
            <p:custDataLst>
              <p:tags r:id="rId134"/>
            </p:custDataLst>
          </p:nvPr>
        </p:nvSpPr>
        <p:spPr bwMode="auto">
          <a:xfrm>
            <a:off x="425450" y="1306513"/>
            <a:ext cx="2057400" cy="2174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altLang="en-US" sz="825" b="1"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Leverance 1</a:t>
            </a:r>
            <a:r>
              <a:rPr kumimoji="0" lang="da-DK" altLang="en-US" sz="825"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 </a:t>
            </a: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Anbefalinger til hensigtsmæssig og </a:t>
            </a:r>
          </a:p>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automatiseret tildeling af direkte adgang til el-forbrugsmålere</a:t>
            </a:r>
          </a:p>
        </p:txBody>
      </p:sp>
      <p:sp useBgFill="1">
        <p:nvSpPr>
          <p:cNvPr id="156" name="Pladsholder til tekst 3"/>
          <p:cNvSpPr>
            <a:spLocks noGrp="1"/>
          </p:cNvSpPr>
          <p:nvPr>
            <p:custDataLst>
              <p:tags r:id="rId135"/>
            </p:custDataLst>
          </p:nvPr>
        </p:nvSpPr>
        <p:spPr bwMode="auto">
          <a:xfrm>
            <a:off x="4514850" y="2884488"/>
            <a:ext cx="838200" cy="106363"/>
          </a:xfrm>
          <a:prstGeom prst="rect">
            <a:avLst/>
          </a:prstGeom>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81869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sz="700" b="0" i="0" u="none" strike="noStrike" kern="1200" cap="none" spc="0" normalizeH="0" baseline="0" noProof="0" dirty="0">
                <a:ln>
                  <a:noFill/>
                </a:ln>
                <a:solidFill>
                  <a:srgbClr val="000000"/>
                </a:solidFill>
                <a:effectLst/>
                <a:uLnTx/>
                <a:uFillTx/>
                <a:latin typeface="Arial"/>
                <a:ea typeface="+mn-ea"/>
                <a:cs typeface="Segoe UI Semilight" panose="020B0402040204020203" pitchFamily="34" charset="0"/>
              </a:rPr>
              <a:t>Igangsættes</a:t>
            </a:r>
            <a:r>
              <a:rPr kumimoji="0" lang="da-DK" sz="600" b="0" i="0" u="none" strike="noStrike" kern="1200" cap="none" spc="0" normalizeH="0" baseline="0" noProof="0" dirty="0">
                <a:ln>
                  <a:noFill/>
                </a:ln>
                <a:solidFill>
                  <a:srgbClr val="000000"/>
                </a:solidFill>
                <a:effectLst/>
                <a:uLnTx/>
                <a:uFillTx/>
                <a:latin typeface="Arial"/>
                <a:ea typeface="+mn-ea"/>
                <a:cs typeface="Segoe UI Semilight" panose="020B0402040204020203" pitchFamily="34" charset="0"/>
              </a:rPr>
              <a:t> ultimo Q1</a:t>
            </a:r>
          </a:p>
        </p:txBody>
      </p:sp>
      <p:sp>
        <p:nvSpPr>
          <p:cNvPr id="12" name="Pladsholder til tekst 3"/>
          <p:cNvSpPr>
            <a:spLocks noGrp="1"/>
          </p:cNvSpPr>
          <p:nvPr>
            <p:custDataLst>
              <p:tags r:id="rId136"/>
            </p:custDataLst>
          </p:nvPr>
        </p:nvSpPr>
        <p:spPr bwMode="auto">
          <a:xfrm>
            <a:off x="425450" y="2759075"/>
            <a:ext cx="2374900" cy="2174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altLang="en-US" sz="825" b="1"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Leverance 4</a:t>
            </a:r>
            <a:r>
              <a:rPr kumimoji="0" lang="da-DK" altLang="en-US" sz="600" b="1"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 </a:t>
            </a: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Anbefalinger til  frisættelse af øvrig relevant </a:t>
            </a:r>
            <a:r>
              <a:rPr kumimoji="0" lang="da-DK" sz="600" b="0" i="0" u="none" strike="noStrike" kern="1200" cap="none" spc="0" normalizeH="0" baseline="0" noProof="0" dirty="0" err="1">
                <a:ln>
                  <a:noFill/>
                </a:ln>
                <a:solidFill>
                  <a:srgbClr val="000000"/>
                </a:solidFill>
                <a:effectLst/>
                <a:uLnTx/>
                <a:uFillTx/>
                <a:latin typeface="Arial"/>
                <a:ea typeface="Roboto" panose="02000000000000000000" pitchFamily="2" charset="0"/>
                <a:cs typeface="Segoe UI Semilight" panose="020B0402040204020203" pitchFamily="34" charset="0"/>
              </a:rPr>
              <a:t>eldata</a:t>
            </a: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 </a:t>
            </a:r>
          </a:p>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i regi af elforsyningsloven (dvs. udover forbrugs- og produktionsdata)</a:t>
            </a:r>
          </a:p>
        </p:txBody>
      </p:sp>
      <p:sp>
        <p:nvSpPr>
          <p:cNvPr id="167" name="Pladsholder til tekst 3"/>
          <p:cNvSpPr>
            <a:spLocks noGrp="1"/>
          </p:cNvSpPr>
          <p:nvPr>
            <p:custDataLst>
              <p:tags r:id="rId137"/>
            </p:custDataLst>
          </p:nvPr>
        </p:nvSpPr>
        <p:spPr bwMode="auto">
          <a:xfrm>
            <a:off x="425450" y="3171825"/>
            <a:ext cx="2114550" cy="2174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altLang="en-US" sz="825" b="1"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Leverance 5</a:t>
            </a:r>
            <a:r>
              <a:rPr kumimoji="0" lang="da-DK" altLang="en-US" sz="825"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 </a:t>
            </a: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Understøttelse af europæisk arbejde vedr. </a:t>
            </a:r>
          </a:p>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kommunikationsprotokoller og standarder for tovejsladning</a:t>
            </a:r>
          </a:p>
        </p:txBody>
      </p:sp>
      <p:sp useBgFill="1">
        <p:nvSpPr>
          <p:cNvPr id="206" name="Pladsholder til tekst 3"/>
          <p:cNvSpPr>
            <a:spLocks noGrp="1"/>
          </p:cNvSpPr>
          <p:nvPr>
            <p:custDataLst>
              <p:tags r:id="rId138"/>
            </p:custDataLst>
          </p:nvPr>
        </p:nvSpPr>
        <p:spPr bwMode="auto">
          <a:xfrm>
            <a:off x="2743200" y="482600"/>
            <a:ext cx="519113" cy="122238"/>
          </a:xfrm>
          <a:prstGeom prst="rect">
            <a:avLst/>
          </a:prstGeom>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81869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altLang="en-US" sz="800" b="0" i="0" u="none" strike="noStrike" kern="1200" cap="none" spc="0" normalizeH="0" baseline="0" noProof="0" dirty="0">
                <a:ln>
                  <a:noFill/>
                </a:ln>
                <a:solidFill>
                  <a:srgbClr val="000000"/>
                </a:solidFill>
                <a:effectLst/>
                <a:uLnTx/>
                <a:uFillTx/>
                <a:latin typeface="Arial"/>
                <a:ea typeface="+mn-ea"/>
                <a:cs typeface="Segoe UI Semilight" panose="020B0402040204020203" pitchFamily="34" charset="0"/>
              </a:rPr>
              <a:t>05-11.2024</a:t>
            </a:r>
            <a:endParaRPr kumimoji="0" lang="da-DK" sz="800" b="0" i="0" u="none" strike="noStrike" kern="1200" cap="none" spc="0" normalizeH="0" baseline="0" noProof="0" dirty="0">
              <a:ln>
                <a:noFill/>
              </a:ln>
              <a:solidFill>
                <a:srgbClr val="000000"/>
              </a:solidFill>
              <a:effectLst/>
              <a:uLnTx/>
              <a:uFillTx/>
              <a:latin typeface="Arial"/>
              <a:ea typeface="+mn-ea"/>
              <a:cs typeface="Segoe UI Semilight" panose="020B0402040204020203" pitchFamily="34" charset="0"/>
            </a:endParaRPr>
          </a:p>
        </p:txBody>
      </p:sp>
      <p:sp useBgFill="1">
        <p:nvSpPr>
          <p:cNvPr id="153" name="Pladsholder til tekst 3"/>
          <p:cNvSpPr>
            <a:spLocks noGrp="1"/>
          </p:cNvSpPr>
          <p:nvPr>
            <p:custDataLst>
              <p:tags r:id="rId139"/>
            </p:custDataLst>
          </p:nvPr>
        </p:nvSpPr>
        <p:spPr bwMode="auto">
          <a:xfrm>
            <a:off x="6943725" y="1841500"/>
            <a:ext cx="615950" cy="106363"/>
          </a:xfrm>
          <a:prstGeom prst="rect">
            <a:avLst/>
          </a:prstGeom>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81869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sz="700" b="0" i="0" u="none" strike="noStrike" kern="1200" cap="none" spc="0" normalizeH="0" baseline="0" noProof="0" dirty="0">
                <a:ln>
                  <a:noFill/>
                </a:ln>
                <a:solidFill>
                  <a:srgbClr val="000000"/>
                </a:solidFill>
                <a:effectLst/>
                <a:uLnTx/>
                <a:uFillTx/>
                <a:latin typeface="Arial"/>
                <a:ea typeface="+mn-ea"/>
                <a:cs typeface="Segoe UI Semilight" panose="020B0402040204020203" pitchFamily="34" charset="0"/>
              </a:rPr>
              <a:t>+ en gang årligt</a:t>
            </a:r>
          </a:p>
        </p:txBody>
      </p:sp>
      <p:sp useBgFill="1">
        <p:nvSpPr>
          <p:cNvPr id="178" name="Pladsholder til tekst 3"/>
          <p:cNvSpPr>
            <a:spLocks noGrp="1"/>
          </p:cNvSpPr>
          <p:nvPr>
            <p:custDataLst>
              <p:tags r:id="rId140"/>
            </p:custDataLst>
          </p:nvPr>
        </p:nvSpPr>
        <p:spPr bwMode="auto">
          <a:xfrm>
            <a:off x="4149725" y="482600"/>
            <a:ext cx="523875" cy="122238"/>
          </a:xfrm>
          <a:prstGeom prst="rect">
            <a:avLst/>
          </a:prstGeom>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818693" rtl="0" eaLnBrk="1" fontAlgn="auto" latinLnBrk="0" hangingPunct="1">
              <a:lnSpc>
                <a:spcPct val="100000"/>
              </a:lnSpc>
              <a:spcBef>
                <a:spcPct val="0"/>
              </a:spcBef>
              <a:spcAft>
                <a:spcPct val="0"/>
              </a:spcAft>
              <a:buClrTx/>
              <a:buSzTx/>
              <a:buFont typeface="Arial" panose="020B0604020202020204" pitchFamily="34" charset="0"/>
              <a:buNone/>
              <a:tabLst/>
              <a:defRPr/>
            </a:pPr>
            <a:fld id="{8A24E446-D6B1-4F14-B11C-77C08D232E79}" type="datetime'''''2''1-0''2''''''''-20''''''2''''5'''''''''''">
              <a:rPr kumimoji="0" lang="da-DK" altLang="en-US" sz="800" b="0" i="0" u="none" strike="noStrike" kern="1200" cap="none" spc="0" normalizeH="0" baseline="0" noProof="0" smtClean="0">
                <a:ln>
                  <a:noFill/>
                </a:ln>
                <a:solidFill>
                  <a:srgbClr val="000000"/>
                </a:solidFill>
                <a:effectLst/>
                <a:uLnTx/>
                <a:uFillTx/>
                <a:latin typeface="Arial"/>
                <a:ea typeface="+mn-ea"/>
                <a:cs typeface="Segoe UI Semilight" panose="020B0402040204020203" pitchFamily="34" charset="0"/>
              </a:rPr>
              <a:pPr marL="0" marR="0" lvl="0" indent="0" algn="l" defTabSz="818693" rtl="0" eaLnBrk="1" fontAlgn="auto" latinLnBrk="0" hangingPunct="1">
                <a:lnSpc>
                  <a:spcPct val="100000"/>
                </a:lnSpc>
                <a:spcBef>
                  <a:spcPct val="0"/>
                </a:spcBef>
                <a:spcAft>
                  <a:spcPct val="0"/>
                </a:spcAft>
                <a:buClrTx/>
                <a:buSzTx/>
                <a:buFont typeface="Arial" panose="020B0604020202020204" pitchFamily="34" charset="0"/>
                <a:buNone/>
                <a:tabLst/>
                <a:defRPr/>
              </a:pPr>
              <a:t>21-02-2025</a:t>
            </a:fld>
            <a:endParaRPr kumimoji="0" lang="da-DK" sz="800" b="0" i="0" u="none" strike="noStrike" kern="1200" cap="none" spc="0" normalizeH="0" baseline="0" noProof="0" dirty="0">
              <a:ln>
                <a:noFill/>
              </a:ln>
              <a:solidFill>
                <a:srgbClr val="000000"/>
              </a:solidFill>
              <a:effectLst/>
              <a:uLnTx/>
              <a:uFillTx/>
              <a:latin typeface="Arial"/>
              <a:ea typeface="+mn-ea"/>
              <a:cs typeface="Segoe UI Semilight" panose="020B0402040204020203" pitchFamily="34" charset="0"/>
            </a:endParaRPr>
          </a:p>
        </p:txBody>
      </p:sp>
      <p:sp>
        <p:nvSpPr>
          <p:cNvPr id="8" name="Pladsholder til tekst 3"/>
          <p:cNvSpPr>
            <a:spLocks noGrp="1"/>
          </p:cNvSpPr>
          <p:nvPr>
            <p:custDataLst>
              <p:tags r:id="rId141"/>
            </p:custDataLst>
          </p:nvPr>
        </p:nvSpPr>
        <p:spPr bwMode="auto">
          <a:xfrm>
            <a:off x="425449" y="985838"/>
            <a:ext cx="527050" cy="1254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altLang="en-US" sz="825" b="0" i="0" u="none" strike="noStrike" kern="1200" cap="none" spc="0" normalizeH="0" baseline="0" noProof="0" dirty="0">
                <a:ln>
                  <a:noFill/>
                </a:ln>
                <a:solidFill>
                  <a:prstClr val="white"/>
                </a:solidFill>
                <a:effectLst/>
                <a:uLnTx/>
                <a:uFillTx/>
                <a:latin typeface="Arial"/>
                <a:ea typeface="Roboto" panose="02000000000000000000" pitchFamily="2" charset="0"/>
                <a:cs typeface="Segoe UI Semilight" panose="020B0402040204020203" pitchFamily="34" charset="0"/>
              </a:rPr>
              <a:t>Leverancer</a:t>
            </a:r>
            <a:endParaRPr kumimoji="0" lang="da-DK" sz="825" b="0" i="0" u="none" strike="noStrike" kern="1200" cap="none" spc="0" normalizeH="0" baseline="0" noProof="0" dirty="0">
              <a:ln>
                <a:noFill/>
              </a:ln>
              <a:solidFill>
                <a:prstClr val="white"/>
              </a:solidFill>
              <a:effectLst/>
              <a:uLnTx/>
              <a:uFillTx/>
              <a:latin typeface="Arial"/>
              <a:ea typeface="Roboto" panose="02000000000000000000" pitchFamily="2" charset="0"/>
              <a:cs typeface="Segoe UI Semilight" panose="020B0402040204020203" pitchFamily="34" charset="0"/>
            </a:endParaRPr>
          </a:p>
        </p:txBody>
      </p:sp>
      <p:sp>
        <p:nvSpPr>
          <p:cNvPr id="170" name="Pladsholder til tekst 3"/>
          <p:cNvSpPr>
            <a:spLocks noGrp="1"/>
          </p:cNvSpPr>
          <p:nvPr>
            <p:custDataLst>
              <p:tags r:id="rId142"/>
            </p:custDataLst>
          </p:nvPr>
        </p:nvSpPr>
        <p:spPr bwMode="auto">
          <a:xfrm>
            <a:off x="425450" y="3584575"/>
            <a:ext cx="2397125" cy="2190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sz="830" b="1"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Leverance 6</a:t>
            </a:r>
            <a:r>
              <a:rPr kumimoji="0" lang="da-DK" sz="83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a:t>
            </a:r>
            <a:r>
              <a:rPr kumimoji="0" lang="da-DK" sz="8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 </a:t>
            </a: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anbefalinger vedr. håndtering og kvalitetssikring af </a:t>
            </a:r>
          </a:p>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stamdataregistre </a:t>
            </a:r>
          </a:p>
        </p:txBody>
      </p:sp>
      <p:sp useBgFill="1">
        <p:nvSpPr>
          <p:cNvPr id="174" name="Pladsholder til tekst 3"/>
          <p:cNvSpPr>
            <a:spLocks noGrp="1"/>
          </p:cNvSpPr>
          <p:nvPr>
            <p:custDataLst>
              <p:tags r:id="rId143"/>
            </p:custDataLst>
          </p:nvPr>
        </p:nvSpPr>
        <p:spPr bwMode="auto">
          <a:xfrm>
            <a:off x="5180013" y="482600"/>
            <a:ext cx="523875" cy="122238"/>
          </a:xfrm>
          <a:prstGeom prst="rect">
            <a:avLst/>
          </a:prstGeom>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818693" rtl="0" eaLnBrk="1" fontAlgn="auto" latinLnBrk="0" hangingPunct="1">
              <a:lnSpc>
                <a:spcPct val="100000"/>
              </a:lnSpc>
              <a:spcBef>
                <a:spcPct val="0"/>
              </a:spcBef>
              <a:spcAft>
                <a:spcPct val="0"/>
              </a:spcAft>
              <a:buClrTx/>
              <a:buSzTx/>
              <a:buFont typeface="Arial" panose="020B0604020202020204" pitchFamily="34" charset="0"/>
              <a:buNone/>
              <a:tabLst/>
              <a:defRPr/>
            </a:pPr>
            <a:fld id="{264628B4-D841-47D4-B178-14519A9D8E04}" type="datetime'0''8-05''''''''''-''''''2''''''''''''''''''''025'">
              <a:rPr kumimoji="0" lang="da-DK" altLang="en-US" sz="800" b="0" i="0" u="none" strike="noStrike" kern="1200" cap="none" spc="0" normalizeH="0" baseline="0" noProof="0" smtClean="0">
                <a:ln>
                  <a:noFill/>
                </a:ln>
                <a:solidFill>
                  <a:srgbClr val="000000"/>
                </a:solidFill>
                <a:effectLst/>
                <a:uLnTx/>
                <a:uFillTx/>
                <a:latin typeface="Arial"/>
                <a:ea typeface="+mn-ea"/>
                <a:cs typeface="Segoe UI Semilight" panose="020B0402040204020203" pitchFamily="34" charset="0"/>
              </a:rPr>
              <a:pPr marL="0" marR="0" lvl="0" indent="0" algn="l" defTabSz="818693" rtl="0" eaLnBrk="1" fontAlgn="auto" latinLnBrk="0" hangingPunct="1">
                <a:lnSpc>
                  <a:spcPct val="100000"/>
                </a:lnSpc>
                <a:spcBef>
                  <a:spcPct val="0"/>
                </a:spcBef>
                <a:spcAft>
                  <a:spcPct val="0"/>
                </a:spcAft>
                <a:buClrTx/>
                <a:buSzTx/>
                <a:buFont typeface="Arial" panose="020B0604020202020204" pitchFamily="34" charset="0"/>
                <a:buNone/>
                <a:tabLst/>
                <a:defRPr/>
              </a:pPr>
              <a:t>08-05-2025</a:t>
            </a:fld>
            <a:endParaRPr kumimoji="0" lang="da-DK" sz="800" b="0" i="0" u="none" strike="noStrike" kern="1200" cap="none" spc="0" normalizeH="0" baseline="0" noProof="0" dirty="0">
              <a:ln>
                <a:noFill/>
              </a:ln>
              <a:solidFill>
                <a:srgbClr val="000000"/>
              </a:solidFill>
              <a:effectLst/>
              <a:uLnTx/>
              <a:uFillTx/>
              <a:latin typeface="Arial"/>
              <a:ea typeface="+mn-ea"/>
              <a:cs typeface="Segoe UI Semilight" panose="020B0402040204020203" pitchFamily="34" charset="0"/>
            </a:endParaRPr>
          </a:p>
        </p:txBody>
      </p:sp>
      <p:sp>
        <p:nvSpPr>
          <p:cNvPr id="155" name="Pladsholder til tekst 3"/>
          <p:cNvSpPr>
            <a:spLocks noGrp="1"/>
          </p:cNvSpPr>
          <p:nvPr>
            <p:custDataLst>
              <p:tags r:id="rId144"/>
            </p:custDataLst>
          </p:nvPr>
        </p:nvSpPr>
        <p:spPr bwMode="auto">
          <a:xfrm>
            <a:off x="425450" y="665163"/>
            <a:ext cx="587375" cy="1254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altLang="en-US" sz="825"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Møder i FFD</a:t>
            </a:r>
            <a:endParaRPr kumimoji="0" lang="da-DK" sz="825"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endParaRPr>
          </a:p>
        </p:txBody>
      </p:sp>
      <p:sp useBgFill="1">
        <p:nvSpPr>
          <p:cNvPr id="312" name="Pladsholder til tekst 3"/>
          <p:cNvSpPr>
            <a:spLocks noGrp="1"/>
          </p:cNvSpPr>
          <p:nvPr>
            <p:custDataLst>
              <p:tags r:id="rId145"/>
            </p:custDataLst>
          </p:nvPr>
        </p:nvSpPr>
        <p:spPr bwMode="auto">
          <a:xfrm>
            <a:off x="6778625" y="482600"/>
            <a:ext cx="523875" cy="122238"/>
          </a:xfrm>
          <a:prstGeom prst="rect">
            <a:avLst/>
          </a:prstGeom>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818693" rtl="0" eaLnBrk="1" fontAlgn="auto" latinLnBrk="0" hangingPunct="1">
              <a:lnSpc>
                <a:spcPct val="100000"/>
              </a:lnSpc>
              <a:spcBef>
                <a:spcPct val="0"/>
              </a:spcBef>
              <a:spcAft>
                <a:spcPct val="0"/>
              </a:spcAft>
              <a:buClrTx/>
              <a:buSzTx/>
              <a:buFont typeface="Arial" panose="020B0604020202020204" pitchFamily="34" charset="0"/>
              <a:buNone/>
              <a:tabLst/>
              <a:defRPr/>
            </a:pPr>
            <a:fld id="{6F52025F-EE19-49A0-9F53-0E83AB3CFFB9}" type="datetime'0''3''''''''-0''''''9-''2''''0''2''5'''">
              <a:rPr kumimoji="0" lang="da-DK" altLang="en-US" sz="800" b="0" i="0" u="none" strike="noStrike" kern="1200" cap="none" spc="0" normalizeH="0" baseline="0" noProof="0" smtClean="0">
                <a:ln>
                  <a:noFill/>
                </a:ln>
                <a:solidFill>
                  <a:srgbClr val="000000"/>
                </a:solidFill>
                <a:effectLst/>
                <a:uLnTx/>
                <a:uFillTx/>
                <a:latin typeface="Arial"/>
                <a:ea typeface="+mn-ea"/>
                <a:cs typeface="Segoe UI Semilight" panose="020B0402040204020203" pitchFamily="34" charset="0"/>
              </a:rPr>
              <a:pPr marL="0" marR="0" lvl="0" indent="0" algn="l" defTabSz="818693" rtl="0" eaLnBrk="1" fontAlgn="auto" latinLnBrk="0" hangingPunct="1">
                <a:lnSpc>
                  <a:spcPct val="100000"/>
                </a:lnSpc>
                <a:spcBef>
                  <a:spcPct val="0"/>
                </a:spcBef>
                <a:spcAft>
                  <a:spcPct val="0"/>
                </a:spcAft>
                <a:buClrTx/>
                <a:buSzTx/>
                <a:buFont typeface="Arial" panose="020B0604020202020204" pitchFamily="34" charset="0"/>
                <a:buNone/>
                <a:tabLst/>
                <a:defRPr/>
              </a:pPr>
              <a:t>03-09-2025</a:t>
            </a:fld>
            <a:endParaRPr kumimoji="0" lang="da-DK" sz="800" b="0" i="0" u="none" strike="noStrike" kern="1200" cap="none" spc="0" normalizeH="0" baseline="0" noProof="0" dirty="0">
              <a:ln>
                <a:noFill/>
              </a:ln>
              <a:solidFill>
                <a:srgbClr val="000000"/>
              </a:solidFill>
              <a:effectLst/>
              <a:uLnTx/>
              <a:uFillTx/>
              <a:latin typeface="Arial"/>
              <a:ea typeface="+mn-ea"/>
              <a:cs typeface="Segoe UI Semilight" panose="020B0402040204020203" pitchFamily="34" charset="0"/>
            </a:endParaRPr>
          </a:p>
        </p:txBody>
      </p:sp>
      <p:sp>
        <p:nvSpPr>
          <p:cNvPr id="171" name="Pladsholder til tekst 3"/>
          <p:cNvSpPr>
            <a:spLocks noGrp="1"/>
          </p:cNvSpPr>
          <p:nvPr>
            <p:custDataLst>
              <p:tags r:id="rId146"/>
            </p:custDataLst>
          </p:nvPr>
        </p:nvSpPr>
        <p:spPr bwMode="auto">
          <a:xfrm>
            <a:off x="7077075" y="803275"/>
            <a:ext cx="523875" cy="122238"/>
          </a:xfrm>
          <a:prstGeom prst="rect">
            <a:avLst/>
          </a:prstGeom>
          <a:solidFill>
            <a:srgbClr val="DFE5EF"/>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818693" rtl="0" eaLnBrk="1" fontAlgn="auto" latinLnBrk="0" hangingPunct="1">
              <a:lnSpc>
                <a:spcPct val="100000"/>
              </a:lnSpc>
              <a:spcBef>
                <a:spcPct val="0"/>
              </a:spcBef>
              <a:spcAft>
                <a:spcPct val="0"/>
              </a:spcAft>
              <a:buClrTx/>
              <a:buSzTx/>
              <a:buFont typeface="Arial" panose="020B0604020202020204" pitchFamily="34" charset="0"/>
              <a:buNone/>
              <a:tabLst/>
              <a:defRPr/>
            </a:pPr>
            <a:fld id="{C0E095D9-0B3C-49ED-BBA9-CEEA09F552A0}" type="datetime'''2''''''5''''''-''09-2''''''''''''''0''''25'">
              <a:rPr kumimoji="0" lang="da-DK" altLang="en-US" sz="800" b="0" i="0" u="none" strike="noStrike" kern="1200" cap="none" spc="0" normalizeH="0" baseline="0" noProof="0" smtClean="0">
                <a:ln>
                  <a:noFill/>
                </a:ln>
                <a:solidFill>
                  <a:srgbClr val="000000"/>
                </a:solidFill>
                <a:effectLst/>
                <a:uLnTx/>
                <a:uFillTx/>
                <a:latin typeface="Arial"/>
                <a:ea typeface="+mn-ea"/>
                <a:cs typeface="Segoe UI Semilight" panose="020B0402040204020203" pitchFamily="34" charset="0"/>
              </a:rPr>
              <a:pPr marL="0" marR="0" lvl="0" indent="0" algn="l" defTabSz="818693" rtl="0" eaLnBrk="1" fontAlgn="auto" latinLnBrk="0" hangingPunct="1">
                <a:lnSpc>
                  <a:spcPct val="100000"/>
                </a:lnSpc>
                <a:spcBef>
                  <a:spcPct val="0"/>
                </a:spcBef>
                <a:spcAft>
                  <a:spcPct val="0"/>
                </a:spcAft>
                <a:buClrTx/>
                <a:buSzTx/>
                <a:buFont typeface="Arial" panose="020B0604020202020204" pitchFamily="34" charset="0"/>
                <a:buNone/>
                <a:tabLst/>
                <a:defRPr/>
              </a:pPr>
              <a:t>25-09-2025</a:t>
            </a:fld>
            <a:endParaRPr kumimoji="0" lang="da-DK" sz="800" b="0" i="0" u="none" strike="noStrike" kern="1200" cap="none" spc="0" normalizeH="0" baseline="0" noProof="0" dirty="0">
              <a:ln>
                <a:noFill/>
              </a:ln>
              <a:solidFill>
                <a:srgbClr val="000000"/>
              </a:solidFill>
              <a:effectLst/>
              <a:uLnTx/>
              <a:uFillTx/>
              <a:latin typeface="Arial"/>
              <a:ea typeface="+mn-ea"/>
              <a:cs typeface="Segoe UI Semilight" panose="020B0402040204020203" pitchFamily="34" charset="0"/>
            </a:endParaRPr>
          </a:p>
        </p:txBody>
      </p:sp>
      <p:sp useBgFill="1">
        <p:nvSpPr>
          <p:cNvPr id="143" name="Pladsholder til tekst 3"/>
          <p:cNvSpPr>
            <a:spLocks noGrp="1"/>
          </p:cNvSpPr>
          <p:nvPr>
            <p:custDataLst>
              <p:tags r:id="rId147"/>
            </p:custDataLst>
          </p:nvPr>
        </p:nvSpPr>
        <p:spPr bwMode="auto">
          <a:xfrm>
            <a:off x="7700963" y="482600"/>
            <a:ext cx="523875" cy="122238"/>
          </a:xfrm>
          <a:prstGeom prst="rect">
            <a:avLst/>
          </a:prstGeom>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818693" rtl="0" eaLnBrk="1" fontAlgn="auto" latinLnBrk="0" hangingPunct="1">
              <a:lnSpc>
                <a:spcPct val="100000"/>
              </a:lnSpc>
              <a:spcBef>
                <a:spcPct val="0"/>
              </a:spcBef>
              <a:spcAft>
                <a:spcPct val="0"/>
              </a:spcAft>
              <a:buClrTx/>
              <a:buSzTx/>
              <a:buFont typeface="Arial" panose="020B0604020202020204" pitchFamily="34" charset="0"/>
              <a:buNone/>
              <a:tabLst/>
              <a:defRPr/>
            </a:pPr>
            <a:fld id="{1509DF53-7313-443B-B47D-4C0E6E342ACC}" type="datetime'''''''1''''''''0''-1''''''''1-2''''0''''''''''2''''5'''''''">
              <a:rPr kumimoji="0" lang="da-DK" altLang="en-US" sz="800" b="0" i="0" u="none" strike="noStrike" kern="1200" cap="none" spc="0" normalizeH="0" baseline="0" noProof="0" smtClean="0">
                <a:ln>
                  <a:noFill/>
                </a:ln>
                <a:solidFill>
                  <a:srgbClr val="000000"/>
                </a:solidFill>
                <a:effectLst/>
                <a:uLnTx/>
                <a:uFillTx/>
                <a:latin typeface="Arial"/>
                <a:ea typeface="+mn-ea"/>
                <a:cs typeface="Segoe UI Semilight" panose="020B0402040204020203" pitchFamily="34" charset="0"/>
              </a:rPr>
              <a:pPr marL="0" marR="0" lvl="0" indent="0" algn="l" defTabSz="818693" rtl="0" eaLnBrk="1" fontAlgn="auto" latinLnBrk="0" hangingPunct="1">
                <a:lnSpc>
                  <a:spcPct val="100000"/>
                </a:lnSpc>
                <a:spcBef>
                  <a:spcPct val="0"/>
                </a:spcBef>
                <a:spcAft>
                  <a:spcPct val="0"/>
                </a:spcAft>
                <a:buClrTx/>
                <a:buSzTx/>
                <a:buFont typeface="Arial" panose="020B0604020202020204" pitchFamily="34" charset="0"/>
                <a:buNone/>
                <a:tabLst/>
                <a:defRPr/>
              </a:pPr>
              <a:t>10-11-2025</a:t>
            </a:fld>
            <a:endParaRPr kumimoji="0" lang="da-DK" sz="800" b="0" i="0" u="none" strike="noStrike" kern="1200" cap="none" spc="0" normalizeH="0" baseline="0" noProof="0" dirty="0">
              <a:ln>
                <a:noFill/>
              </a:ln>
              <a:solidFill>
                <a:srgbClr val="000000"/>
              </a:solidFill>
              <a:effectLst/>
              <a:uLnTx/>
              <a:uFillTx/>
              <a:latin typeface="Arial"/>
              <a:ea typeface="+mn-ea"/>
              <a:cs typeface="Segoe UI Semilight" panose="020B0402040204020203" pitchFamily="34" charset="0"/>
            </a:endParaRPr>
          </a:p>
        </p:txBody>
      </p:sp>
      <p:sp>
        <p:nvSpPr>
          <p:cNvPr id="10" name="Pladsholder til tekst 3"/>
          <p:cNvSpPr>
            <a:spLocks noGrp="1"/>
          </p:cNvSpPr>
          <p:nvPr>
            <p:custDataLst>
              <p:tags r:id="rId148"/>
            </p:custDataLst>
          </p:nvPr>
        </p:nvSpPr>
        <p:spPr bwMode="auto">
          <a:xfrm>
            <a:off x="425450" y="1719263"/>
            <a:ext cx="2241550" cy="3048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altLang="en-US" sz="788" b="1"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Leverance 2: </a:t>
            </a: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Understøttelse vedr. frisættelse af forbrugs- og </a:t>
            </a:r>
          </a:p>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produktionsdata i regi af bekendtgørelse om  frisættelse af </a:t>
            </a:r>
            <a:r>
              <a:rPr kumimoji="0" lang="da-DK" sz="600" b="0" i="0" u="none" strike="noStrike" kern="1200" cap="none" spc="0" normalizeH="0" baseline="0" noProof="0" dirty="0" err="1">
                <a:ln>
                  <a:noFill/>
                </a:ln>
                <a:solidFill>
                  <a:srgbClr val="000000"/>
                </a:solidFill>
                <a:effectLst/>
                <a:uLnTx/>
                <a:uFillTx/>
                <a:latin typeface="Arial"/>
                <a:ea typeface="Roboto" panose="02000000000000000000" pitchFamily="2" charset="0"/>
                <a:cs typeface="Segoe UI Semilight" panose="020B0402040204020203" pitchFamily="34" charset="0"/>
              </a:rPr>
              <a:t>eldata</a:t>
            </a: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 </a:t>
            </a:r>
          </a:p>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 håndtering af fortrolighed</a:t>
            </a:r>
          </a:p>
        </p:txBody>
      </p:sp>
      <p:sp>
        <p:nvSpPr>
          <p:cNvPr id="161" name="Pladsholder til tekst 3"/>
          <p:cNvSpPr>
            <a:spLocks noGrp="1"/>
          </p:cNvSpPr>
          <p:nvPr>
            <p:custDataLst>
              <p:tags r:id="rId149"/>
            </p:custDataLst>
          </p:nvPr>
        </p:nvSpPr>
        <p:spPr bwMode="auto">
          <a:xfrm>
            <a:off x="5451475" y="803275"/>
            <a:ext cx="523875" cy="122238"/>
          </a:xfrm>
          <a:prstGeom prst="rect">
            <a:avLst/>
          </a:prstGeom>
          <a:solidFill>
            <a:srgbClr val="DFE5EF"/>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818693" rtl="0" eaLnBrk="1" fontAlgn="auto" latinLnBrk="0" hangingPunct="1">
              <a:lnSpc>
                <a:spcPct val="100000"/>
              </a:lnSpc>
              <a:spcBef>
                <a:spcPct val="0"/>
              </a:spcBef>
              <a:spcAft>
                <a:spcPct val="0"/>
              </a:spcAft>
              <a:buClrTx/>
              <a:buSzTx/>
              <a:buFont typeface="Arial" panose="020B0604020202020204" pitchFamily="34" charset="0"/>
              <a:buNone/>
              <a:tabLst/>
              <a:defRPr/>
            </a:pPr>
            <a:fld id="{BF81F516-BD89-40E8-8017-AE292B4ED26B}" type="datetime'2''''''''''''8''''''''''-05''''''''''''-2''''''''''''''''025'">
              <a:rPr kumimoji="0" lang="da-DK" altLang="en-US" sz="800" b="0" i="0" u="none" strike="noStrike" kern="1200" cap="none" spc="0" normalizeH="0" baseline="0" noProof="0" smtClean="0">
                <a:ln>
                  <a:noFill/>
                </a:ln>
                <a:solidFill>
                  <a:srgbClr val="000000"/>
                </a:solidFill>
                <a:effectLst/>
                <a:uLnTx/>
                <a:uFillTx/>
                <a:latin typeface="Arial"/>
                <a:ea typeface="+mn-ea"/>
                <a:cs typeface="Segoe UI Semilight" panose="020B0402040204020203" pitchFamily="34" charset="0"/>
              </a:rPr>
              <a:pPr marL="0" marR="0" lvl="0" indent="0" algn="l" defTabSz="818693" rtl="0" eaLnBrk="1" fontAlgn="auto" latinLnBrk="0" hangingPunct="1">
                <a:lnSpc>
                  <a:spcPct val="100000"/>
                </a:lnSpc>
                <a:spcBef>
                  <a:spcPct val="0"/>
                </a:spcBef>
                <a:spcAft>
                  <a:spcPct val="0"/>
                </a:spcAft>
                <a:buClrTx/>
                <a:buSzTx/>
                <a:buFont typeface="Arial" panose="020B0604020202020204" pitchFamily="34" charset="0"/>
                <a:buNone/>
                <a:tabLst/>
                <a:defRPr/>
              </a:pPr>
              <a:t>28-05-2025</a:t>
            </a:fld>
            <a:endParaRPr kumimoji="0" lang="da-DK" sz="800" b="0" i="0" u="none" strike="noStrike" kern="1200" cap="none" spc="0" normalizeH="0" baseline="0" noProof="0" dirty="0">
              <a:ln>
                <a:noFill/>
              </a:ln>
              <a:solidFill>
                <a:srgbClr val="000000"/>
              </a:solidFill>
              <a:effectLst/>
              <a:uLnTx/>
              <a:uFillTx/>
              <a:latin typeface="Arial"/>
              <a:ea typeface="+mn-ea"/>
              <a:cs typeface="Segoe UI Semilight" panose="020B0402040204020203" pitchFamily="34" charset="0"/>
            </a:endParaRPr>
          </a:p>
        </p:txBody>
      </p:sp>
      <p:sp useBgFill="1">
        <p:nvSpPr>
          <p:cNvPr id="151" name="Pladsholder til tekst 3"/>
          <p:cNvSpPr>
            <a:spLocks noGrp="1"/>
          </p:cNvSpPr>
          <p:nvPr>
            <p:custDataLst>
              <p:tags r:id="rId150"/>
            </p:custDataLst>
          </p:nvPr>
        </p:nvSpPr>
        <p:spPr bwMode="auto">
          <a:xfrm>
            <a:off x="6326188" y="2344738"/>
            <a:ext cx="615950" cy="106363"/>
          </a:xfrm>
          <a:prstGeom prst="rect">
            <a:avLst/>
          </a:prstGeom>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81869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altLang="en-US" sz="700" b="0" i="0" u="none" strike="noStrike" kern="1200" cap="none" spc="0" normalizeH="0" baseline="0" noProof="0" dirty="0">
                <a:ln>
                  <a:noFill/>
                </a:ln>
                <a:solidFill>
                  <a:srgbClr val="000000"/>
                </a:solidFill>
                <a:effectLst/>
                <a:uLnTx/>
                <a:uFillTx/>
                <a:latin typeface="Arial"/>
                <a:ea typeface="+mn-ea"/>
                <a:cs typeface="Segoe UI Semilight" panose="020B0402040204020203" pitchFamily="34" charset="0"/>
              </a:rPr>
              <a:t>+ en gang årligt</a:t>
            </a:r>
          </a:p>
        </p:txBody>
      </p:sp>
      <p:sp>
        <p:nvSpPr>
          <p:cNvPr id="157" name="Pladsholder til tekst 3"/>
          <p:cNvSpPr>
            <a:spLocks noGrp="1"/>
          </p:cNvSpPr>
          <p:nvPr>
            <p:custDataLst>
              <p:tags r:id="rId151"/>
            </p:custDataLst>
          </p:nvPr>
        </p:nvSpPr>
        <p:spPr bwMode="auto">
          <a:xfrm>
            <a:off x="4406900" y="803275"/>
            <a:ext cx="523875" cy="122238"/>
          </a:xfrm>
          <a:prstGeom prst="rect">
            <a:avLst/>
          </a:prstGeom>
          <a:solidFill>
            <a:srgbClr val="DFE5EF"/>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818693" rtl="0" eaLnBrk="1" fontAlgn="auto" latinLnBrk="0" hangingPunct="1">
              <a:lnSpc>
                <a:spcPct val="100000"/>
              </a:lnSpc>
              <a:spcBef>
                <a:spcPct val="0"/>
              </a:spcBef>
              <a:spcAft>
                <a:spcPct val="0"/>
              </a:spcAft>
              <a:buClrTx/>
              <a:buSzTx/>
              <a:buFont typeface="Arial" panose="020B0604020202020204" pitchFamily="34" charset="0"/>
              <a:buNone/>
              <a:tabLst/>
              <a:defRPr/>
            </a:pPr>
            <a:fld id="{23CD5AE4-5B3D-4961-A4EE-887F1C2E496D}" type="datetime'''''''12-''''''''''''03''''''-''''''''2''''0''2''''''''''5'">
              <a:rPr kumimoji="0" lang="da-DK" altLang="en-US" sz="800" b="0" i="0" u="none" strike="noStrike" kern="1200" cap="none" spc="0" normalizeH="0" baseline="0" noProof="0" smtClean="0">
                <a:ln>
                  <a:noFill/>
                </a:ln>
                <a:solidFill>
                  <a:srgbClr val="000000"/>
                </a:solidFill>
                <a:effectLst/>
                <a:uLnTx/>
                <a:uFillTx/>
                <a:latin typeface="Arial"/>
                <a:ea typeface="+mn-ea"/>
                <a:cs typeface="Segoe UI Semilight" panose="020B0402040204020203" pitchFamily="34" charset="0"/>
              </a:rPr>
              <a:pPr marL="0" marR="0" lvl="0" indent="0" algn="l" defTabSz="818693" rtl="0" eaLnBrk="1" fontAlgn="auto" latinLnBrk="0" hangingPunct="1">
                <a:lnSpc>
                  <a:spcPct val="100000"/>
                </a:lnSpc>
                <a:spcBef>
                  <a:spcPct val="0"/>
                </a:spcBef>
                <a:spcAft>
                  <a:spcPct val="0"/>
                </a:spcAft>
                <a:buClrTx/>
                <a:buSzTx/>
                <a:buFont typeface="Arial" panose="020B0604020202020204" pitchFamily="34" charset="0"/>
                <a:buNone/>
                <a:tabLst/>
                <a:defRPr/>
              </a:pPr>
              <a:t>12-03-2025</a:t>
            </a:fld>
            <a:endParaRPr kumimoji="0" lang="da-DK" sz="800" b="0" i="0" u="none" strike="noStrike" kern="1200" cap="none" spc="0" normalizeH="0" baseline="0" noProof="0" dirty="0">
              <a:ln>
                <a:noFill/>
              </a:ln>
              <a:solidFill>
                <a:srgbClr val="000000"/>
              </a:solidFill>
              <a:effectLst/>
              <a:uLnTx/>
              <a:uFillTx/>
              <a:latin typeface="Arial"/>
              <a:ea typeface="+mn-ea"/>
              <a:cs typeface="Segoe UI Semilight" panose="020B0402040204020203" pitchFamily="34" charset="0"/>
            </a:endParaRPr>
          </a:p>
        </p:txBody>
      </p:sp>
      <p:sp>
        <p:nvSpPr>
          <p:cNvPr id="6" name="Pladsholder til tekst 3"/>
          <p:cNvSpPr>
            <a:spLocks noGrp="1"/>
          </p:cNvSpPr>
          <p:nvPr>
            <p:custDataLst>
              <p:tags r:id="rId152"/>
            </p:custDataLst>
          </p:nvPr>
        </p:nvSpPr>
        <p:spPr bwMode="auto">
          <a:xfrm>
            <a:off x="425450" y="344488"/>
            <a:ext cx="758825" cy="1254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altLang="en-US" sz="825"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Møder i </a:t>
            </a:r>
            <a:r>
              <a:rPr kumimoji="0" lang="da-DK" altLang="en-US" sz="825" b="0" i="0" u="none" strike="noStrike" kern="1200" cap="none" spc="0" normalizeH="0" baseline="0" noProof="0" dirty="0" err="1">
                <a:ln>
                  <a:noFill/>
                </a:ln>
                <a:solidFill>
                  <a:srgbClr val="000000"/>
                </a:solidFill>
                <a:effectLst/>
                <a:uLnTx/>
                <a:uFillTx/>
                <a:latin typeface="Arial"/>
                <a:ea typeface="Roboto" panose="02000000000000000000" pitchFamily="2" charset="0"/>
                <a:cs typeface="Segoe UI Semilight" panose="020B0402040204020203" pitchFamily="34" charset="0"/>
              </a:rPr>
              <a:t>DUG’en</a:t>
            </a:r>
            <a:endParaRPr kumimoji="0" lang="da-DK" sz="825"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endParaRPr>
          </a:p>
        </p:txBody>
      </p:sp>
      <p:sp>
        <p:nvSpPr>
          <p:cNvPr id="172" name="Pladsholder til tekst 3"/>
          <p:cNvSpPr>
            <a:spLocks noGrp="1"/>
          </p:cNvSpPr>
          <p:nvPr>
            <p:custDataLst>
              <p:tags r:id="rId153"/>
            </p:custDataLst>
          </p:nvPr>
        </p:nvSpPr>
        <p:spPr bwMode="auto">
          <a:xfrm>
            <a:off x="7999413" y="803275"/>
            <a:ext cx="523875" cy="122238"/>
          </a:xfrm>
          <a:prstGeom prst="rect">
            <a:avLst/>
          </a:prstGeom>
          <a:solidFill>
            <a:srgbClr val="DFE5EF"/>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7081F422-0781-4622-97AF-ABB4C4E7625E}" type="datetime'''''''02-''''''''''''''''''''''''12''-''''''20''2''''''5'''">
              <a:rPr lang="da-DK" altLang="en-US" sz="800" smtClean="0">
                <a:solidFill>
                  <a:srgbClr val="000000"/>
                </a:solidFill>
                <a:latin typeface="+mn-lt"/>
              </a:rPr>
              <a:pPr/>
              <a:t>02-12-2025</a:t>
            </a:fld>
            <a:endParaRPr kumimoji="0" lang="da-DK" sz="800" b="0" i="0" strike="noStrike" kern="1200" cap="none" spc="0" normalizeH="0" baseline="0" noProof="0" dirty="0">
              <a:ln>
                <a:noFill/>
              </a:ln>
              <a:solidFill>
                <a:srgbClr val="000000"/>
              </a:solidFill>
              <a:effectLst/>
              <a:uLnTx/>
              <a:uFillTx/>
              <a:latin typeface="+mn-lt"/>
            </a:endParaRPr>
          </a:p>
        </p:txBody>
      </p:sp>
      <p:sp>
        <p:nvSpPr>
          <p:cNvPr id="13" name="Pladsholder til tekst 3"/>
          <p:cNvSpPr>
            <a:spLocks noGrp="1"/>
          </p:cNvSpPr>
          <p:nvPr>
            <p:custDataLst>
              <p:tags r:id="rId154"/>
            </p:custDataLst>
          </p:nvPr>
        </p:nvSpPr>
        <p:spPr bwMode="auto">
          <a:xfrm>
            <a:off x="425451" y="68263"/>
            <a:ext cx="1249363"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b">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altLang="en-US" sz="1050" b="1"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Tidsplan for el-DUG</a:t>
            </a:r>
            <a:endParaRPr kumimoji="0" lang="da-DK" sz="1050" b="1"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endParaRPr>
          </a:p>
        </p:txBody>
      </p:sp>
      <p:sp>
        <p:nvSpPr>
          <p:cNvPr id="204" name="Afrundet rektangel 203"/>
          <p:cNvSpPr/>
          <p:nvPr/>
        </p:nvSpPr>
        <p:spPr>
          <a:xfrm>
            <a:off x="384001" y="4115286"/>
            <a:ext cx="458500" cy="87284"/>
          </a:xfrm>
          <a:prstGeom prst="roundRect">
            <a:avLst/>
          </a:prstGeom>
          <a:solidFill>
            <a:srgbClr val="AED9DE"/>
          </a:solidFill>
          <a:ln>
            <a:solidFill>
              <a:srgbClr val="AED9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215" name="Rektangel 214"/>
          <p:cNvSpPr/>
          <p:nvPr/>
        </p:nvSpPr>
        <p:spPr>
          <a:xfrm>
            <a:off x="2778882" y="4372603"/>
            <a:ext cx="429926" cy="207749"/>
          </a:xfrm>
          <a:prstGeom prst="rect">
            <a:avLst/>
          </a:prstGeom>
        </p:spPr>
        <p:txBody>
          <a:bodyPr wrap="none">
            <a:spAutoFit/>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kumimoji="0" lang="da-DK" sz="750" b="0" i="0" u="none" strike="noStrike" kern="1200" cap="none" spc="0" normalizeH="0" baseline="0" noProof="0" dirty="0">
                <a:ln>
                  <a:noFill/>
                </a:ln>
                <a:solidFill>
                  <a:srgbClr val="000000"/>
                </a:solidFill>
                <a:effectLst/>
                <a:uLnTx/>
                <a:uFillTx/>
                <a:latin typeface="Arial"/>
                <a:ea typeface="+mn-ea"/>
                <a:cs typeface="+mn-cs"/>
              </a:rPr>
              <a:t>Møde</a:t>
            </a:r>
          </a:p>
        </p:txBody>
      </p:sp>
      <p:sp>
        <p:nvSpPr>
          <p:cNvPr id="181" name="Tekstfelt 180"/>
          <p:cNvSpPr txBox="1"/>
          <p:nvPr/>
        </p:nvSpPr>
        <p:spPr>
          <a:xfrm>
            <a:off x="866983" y="4061269"/>
            <a:ext cx="1514475" cy="215444"/>
          </a:xfrm>
          <a:prstGeom prst="rect">
            <a:avLst/>
          </a:prstGeom>
          <a:noFill/>
        </p:spPr>
        <p:txBody>
          <a:bodyPr wrap="square" rtlCol="0">
            <a:spAutoFit/>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srgbClr val="000000"/>
                </a:solidFill>
                <a:effectLst/>
                <a:uLnTx/>
                <a:uFillTx/>
                <a:latin typeface="Arial"/>
                <a:ea typeface="+mn-ea"/>
                <a:cs typeface="+mn-cs"/>
              </a:rPr>
              <a:t>Leverance igangsættes</a:t>
            </a:r>
          </a:p>
        </p:txBody>
      </p:sp>
      <p:sp>
        <p:nvSpPr>
          <p:cNvPr id="297" name="Rektangel 296"/>
          <p:cNvSpPr/>
          <p:nvPr/>
        </p:nvSpPr>
        <p:spPr>
          <a:xfrm>
            <a:off x="2172037" y="4125809"/>
            <a:ext cx="568265" cy="87284"/>
          </a:xfrm>
          <a:prstGeom prst="rect">
            <a:avLst/>
          </a:prstGeom>
          <a:solidFill>
            <a:srgbClr val="0097A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298" name="Rektangel 297"/>
          <p:cNvSpPr/>
          <p:nvPr/>
        </p:nvSpPr>
        <p:spPr>
          <a:xfrm>
            <a:off x="2754190" y="4072603"/>
            <a:ext cx="1128835" cy="207749"/>
          </a:xfrm>
          <a:prstGeom prst="rect">
            <a:avLst/>
          </a:prstGeom>
        </p:spPr>
        <p:txBody>
          <a:bodyPr wrap="none">
            <a:spAutoFit/>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kumimoji="0" lang="da-DK" sz="750" b="0" i="0" u="none" strike="noStrike" kern="1200" cap="none" spc="0" normalizeH="0" baseline="0" noProof="0" dirty="0">
                <a:ln>
                  <a:noFill/>
                </a:ln>
                <a:solidFill>
                  <a:srgbClr val="000000"/>
                </a:solidFill>
                <a:effectLst/>
                <a:uLnTx/>
                <a:uFillTx/>
                <a:latin typeface="Arial"/>
                <a:ea typeface="+mn-ea"/>
                <a:cs typeface="+mn-cs"/>
              </a:rPr>
              <a:t>Leverance udarbejdes</a:t>
            </a:r>
          </a:p>
        </p:txBody>
      </p:sp>
      <p:sp>
        <p:nvSpPr>
          <p:cNvPr id="317" name="Ligebenet trekant 316"/>
          <p:cNvSpPr/>
          <p:nvPr/>
        </p:nvSpPr>
        <p:spPr>
          <a:xfrm>
            <a:off x="2392617" y="4419643"/>
            <a:ext cx="127103" cy="11367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20" name="Rombe 19"/>
          <p:cNvSpPr/>
          <p:nvPr/>
        </p:nvSpPr>
        <p:spPr>
          <a:xfrm>
            <a:off x="539552" y="4385059"/>
            <a:ext cx="149422" cy="148254"/>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135" name="Tekstfelt 134"/>
          <p:cNvSpPr txBox="1"/>
          <p:nvPr/>
        </p:nvSpPr>
        <p:spPr>
          <a:xfrm>
            <a:off x="858783" y="4348540"/>
            <a:ext cx="1514475" cy="215444"/>
          </a:xfrm>
          <a:prstGeom prst="rect">
            <a:avLst/>
          </a:prstGeom>
          <a:noFill/>
        </p:spPr>
        <p:txBody>
          <a:bodyPr wrap="square" rtlCol="0">
            <a:spAutoFit/>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srgbClr val="000000"/>
                </a:solidFill>
                <a:effectLst/>
                <a:uLnTx/>
                <a:uFillTx/>
                <a:latin typeface="Arial"/>
                <a:ea typeface="+mn-ea"/>
                <a:cs typeface="+mn-cs"/>
              </a:rPr>
              <a:t>Leverance afsluttes</a:t>
            </a:r>
          </a:p>
        </p:txBody>
      </p:sp>
      <p:sp>
        <p:nvSpPr>
          <p:cNvPr id="141" name="Rektangel 140"/>
          <p:cNvSpPr/>
          <p:nvPr/>
        </p:nvSpPr>
        <p:spPr>
          <a:xfrm>
            <a:off x="3979923" y="4137380"/>
            <a:ext cx="568265" cy="87284"/>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142" name="Rektangel 141"/>
          <p:cNvSpPr/>
          <p:nvPr/>
        </p:nvSpPr>
        <p:spPr>
          <a:xfrm>
            <a:off x="4605338" y="4098695"/>
            <a:ext cx="768159" cy="207749"/>
          </a:xfrm>
          <a:prstGeom prst="rect">
            <a:avLst/>
          </a:prstGeom>
        </p:spPr>
        <p:txBody>
          <a:bodyPr wrap="none">
            <a:spAutoFit/>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kumimoji="0" lang="da-DK" sz="750" b="0" i="0" u="none" strike="noStrike" kern="1200" cap="none" spc="0" normalizeH="0" baseline="0" noProof="0" dirty="0">
                <a:ln>
                  <a:noFill/>
                </a:ln>
                <a:solidFill>
                  <a:srgbClr val="000000"/>
                </a:solidFill>
                <a:effectLst/>
                <a:uLnTx/>
                <a:uFillTx/>
                <a:latin typeface="Arial"/>
                <a:ea typeface="+mn-ea"/>
                <a:cs typeface="+mn-cs"/>
              </a:rPr>
              <a:t>Tidslinje uklar</a:t>
            </a:r>
          </a:p>
        </p:txBody>
      </p:sp>
    </p:spTree>
    <p:extLst>
      <p:ext uri="{BB962C8B-B14F-4D97-AF65-F5344CB8AC3E}">
        <p14:creationId xmlns:p14="http://schemas.microsoft.com/office/powerpoint/2010/main" val="2215529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7"/>
          </p:nvPr>
        </p:nvSpPr>
        <p:spPr/>
        <p:txBody>
          <a:bodyPr/>
          <a:lstStyle/>
          <a:p>
            <a:fld id="{D6C43E05-5416-43CC-9354-A0F970D8A001}" type="datetime2">
              <a:rPr lang="da-DK" smtClean="0"/>
              <a:pPr/>
              <a:t>26. februar 2025</a:t>
            </a:fld>
            <a:endParaRPr lang="da-DK" dirty="0"/>
          </a:p>
        </p:txBody>
      </p:sp>
      <p:sp>
        <p:nvSpPr>
          <p:cNvPr id="3" name="Pladsholder til slidenummer 2"/>
          <p:cNvSpPr>
            <a:spLocks noGrp="1"/>
          </p:cNvSpPr>
          <p:nvPr>
            <p:ph type="sldNum" sz="quarter" idx="18"/>
          </p:nvPr>
        </p:nvSpPr>
        <p:spPr/>
        <p:txBody>
          <a:bodyPr/>
          <a:lstStyle/>
          <a:p>
            <a:r>
              <a:rPr lang="da-DK"/>
              <a:t>Side </a:t>
            </a:r>
            <a:fld id="{8E044AEF-F590-47CE-BE8F-5C241A59BA2A}" type="slidenum">
              <a:rPr lang="da-DK" smtClean="0"/>
              <a:pPr/>
              <a:t>6</a:t>
            </a:fld>
            <a:endParaRPr lang="da-DK" dirty="0"/>
          </a:p>
        </p:txBody>
      </p:sp>
      <p:sp>
        <p:nvSpPr>
          <p:cNvPr id="4" name="Pladsholder til tekst 3"/>
          <p:cNvSpPr>
            <a:spLocks noGrp="1"/>
          </p:cNvSpPr>
          <p:nvPr>
            <p:ph type="body" sz="quarter" idx="21"/>
          </p:nvPr>
        </p:nvSpPr>
        <p:spPr>
          <a:solidFill>
            <a:srgbClr val="40B1BD"/>
          </a:solidFill>
        </p:spPr>
        <p:txBody>
          <a:bodyPr/>
          <a:lstStyle/>
          <a:p>
            <a:r>
              <a:rPr lang="da-DK" dirty="0"/>
              <a:t>Baggrund ift. </a:t>
            </a:r>
            <a:r>
              <a:rPr lang="da-DK" dirty="0" err="1"/>
              <a:t>DUG’ernes</a:t>
            </a:r>
            <a:r>
              <a:rPr lang="da-DK" dirty="0"/>
              <a:t> arbejdsprogrammer</a:t>
            </a:r>
          </a:p>
        </p:txBody>
      </p:sp>
      <p:sp>
        <p:nvSpPr>
          <p:cNvPr id="5" name="Pladsholder til tekst 4"/>
          <p:cNvSpPr>
            <a:spLocks noGrp="1"/>
          </p:cNvSpPr>
          <p:nvPr>
            <p:ph type="body" sz="quarter" idx="14"/>
          </p:nvPr>
        </p:nvSpPr>
        <p:spPr>
          <a:xfrm>
            <a:off x="215584" y="1174881"/>
            <a:ext cx="8460872" cy="3419999"/>
          </a:xfrm>
        </p:spPr>
        <p:txBody>
          <a:bodyPr/>
          <a:lstStyle/>
          <a:p>
            <a:r>
              <a:rPr lang="da-DK" dirty="0"/>
              <a:t>Forum for Forsyningsdata (FFD) sætter retning for partnerskabet ved at vedtage overordnede målsætninger og principper (som dermed udgør </a:t>
            </a:r>
            <a:r>
              <a:rPr lang="da-DK" dirty="0" err="1"/>
              <a:t>FDPs</a:t>
            </a:r>
            <a:r>
              <a:rPr lang="da-DK" dirty="0"/>
              <a:t> arbejdsplan) og løbende at genbesøge disse. På baggrund af målsætninger og principper udarbejder de enkelte Dataudviklingsgrupper (</a:t>
            </a:r>
            <a:r>
              <a:rPr lang="da-DK" dirty="0" err="1"/>
              <a:t>DUG’er</a:t>
            </a:r>
            <a:r>
              <a:rPr lang="da-DK" dirty="0"/>
              <a:t>) et arbejdsprogram hver. Arbejdsprogrammerne revideres løbende i FDP - programperioden.</a:t>
            </a:r>
          </a:p>
          <a:p>
            <a:r>
              <a:rPr lang="da-DK" dirty="0"/>
              <a:t>FFD sikrer fremdrift i partnerskabet ved løbende at forholde sig til </a:t>
            </a:r>
            <a:r>
              <a:rPr lang="da-DK" dirty="0" err="1"/>
              <a:t>DUG’er</a:t>
            </a:r>
            <a:r>
              <a:rPr lang="da-DK" dirty="0"/>
              <a:t> og </a:t>
            </a:r>
            <a:r>
              <a:rPr lang="da-DK" dirty="0" err="1"/>
              <a:t>TAUs</a:t>
            </a:r>
            <a:r>
              <a:rPr lang="da-DK" dirty="0"/>
              <a:t> arbejdsprogram. For at sikre en smidig proces skal FFD dog ikke godkende disse. Det betyder, at </a:t>
            </a:r>
            <a:r>
              <a:rPr lang="da-DK" dirty="0" err="1"/>
              <a:t>DUG’er</a:t>
            </a:r>
            <a:r>
              <a:rPr lang="da-DK" dirty="0"/>
              <a:t> og TAU kan igangsætte de leverancer, disse fora finder nødvendige for at understøtte partnerskabets overordnede målsætninger, uden godkendelse fra FFD.</a:t>
            </a:r>
          </a:p>
          <a:p>
            <a:r>
              <a:rPr lang="da-DK" dirty="0"/>
              <a:t>Der udarbejdes 1-sides leverancebeskrivelser for hver leverance. Leverancer afsluttes løbende gennem </a:t>
            </a:r>
            <a:r>
              <a:rPr lang="da-DK" dirty="0" err="1"/>
              <a:t>FDPs</a:t>
            </a:r>
            <a:r>
              <a:rPr lang="da-DK" dirty="0"/>
              <a:t> programperiode og kan danne grundlag for </a:t>
            </a:r>
            <a:r>
              <a:rPr lang="da-DK" dirty="0" err="1"/>
              <a:t>opfølgende</a:t>
            </a:r>
            <a:r>
              <a:rPr lang="da-DK" dirty="0"/>
              <a:t> leverancer. </a:t>
            </a:r>
          </a:p>
          <a:p>
            <a:endParaRPr lang="da-DK" dirty="0"/>
          </a:p>
          <a:p>
            <a:r>
              <a:rPr lang="da-DK" dirty="0"/>
              <a:t> </a:t>
            </a:r>
          </a:p>
          <a:p>
            <a:endParaRPr lang="da-DK" dirty="0"/>
          </a:p>
        </p:txBody>
      </p:sp>
    </p:spTree>
    <p:extLst>
      <p:ext uri="{BB962C8B-B14F-4D97-AF65-F5344CB8AC3E}">
        <p14:creationId xmlns:p14="http://schemas.microsoft.com/office/powerpoint/2010/main" val="169559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7"/>
          </p:nvPr>
        </p:nvSpPr>
        <p:spPr/>
        <p:txBody>
          <a:bodyPr/>
          <a:lstStyle/>
          <a:p>
            <a:fld id="{D6C43E05-5416-43CC-9354-A0F970D8A001}" type="datetime2">
              <a:rPr lang="da-DK" smtClean="0"/>
              <a:pPr/>
              <a:t>26. februar 2025</a:t>
            </a:fld>
            <a:endParaRPr lang="da-DK" dirty="0"/>
          </a:p>
        </p:txBody>
      </p:sp>
      <p:sp>
        <p:nvSpPr>
          <p:cNvPr id="3" name="Pladsholder til slidenummer 2"/>
          <p:cNvSpPr>
            <a:spLocks noGrp="1"/>
          </p:cNvSpPr>
          <p:nvPr>
            <p:ph type="sldNum" sz="quarter" idx="18"/>
          </p:nvPr>
        </p:nvSpPr>
        <p:spPr/>
        <p:txBody>
          <a:bodyPr/>
          <a:lstStyle/>
          <a:p>
            <a:r>
              <a:rPr lang="da-DK"/>
              <a:t>Side </a:t>
            </a:r>
            <a:fld id="{8E044AEF-F590-47CE-BE8F-5C241A59BA2A}" type="slidenum">
              <a:rPr lang="da-DK" smtClean="0"/>
              <a:pPr/>
              <a:t>7</a:t>
            </a:fld>
            <a:endParaRPr lang="da-DK" dirty="0"/>
          </a:p>
        </p:txBody>
      </p:sp>
      <p:sp>
        <p:nvSpPr>
          <p:cNvPr id="4" name="Pladsholder til tekst 3"/>
          <p:cNvSpPr>
            <a:spLocks noGrp="1"/>
          </p:cNvSpPr>
          <p:nvPr>
            <p:ph type="body" sz="quarter" idx="21"/>
          </p:nvPr>
        </p:nvSpPr>
        <p:spPr/>
        <p:txBody>
          <a:bodyPr/>
          <a:lstStyle/>
          <a:p>
            <a:r>
              <a:rPr lang="da-DK" dirty="0"/>
              <a:t>Baggrund ift. </a:t>
            </a:r>
            <a:r>
              <a:rPr lang="da-DK" dirty="0" err="1"/>
              <a:t>DUG’ernes</a:t>
            </a:r>
            <a:r>
              <a:rPr lang="da-DK" dirty="0"/>
              <a:t> arbejdsprogrammer</a:t>
            </a:r>
          </a:p>
        </p:txBody>
      </p:sp>
      <p:sp>
        <p:nvSpPr>
          <p:cNvPr id="5" name="Pladsholder til tekst 4"/>
          <p:cNvSpPr>
            <a:spLocks noGrp="1"/>
          </p:cNvSpPr>
          <p:nvPr>
            <p:ph type="body" sz="quarter" idx="14"/>
          </p:nvPr>
        </p:nvSpPr>
        <p:spPr>
          <a:xfrm>
            <a:off x="251520" y="915566"/>
            <a:ext cx="8064896" cy="3419999"/>
          </a:xfrm>
        </p:spPr>
        <p:txBody>
          <a:bodyPr/>
          <a:lstStyle/>
          <a:p>
            <a:r>
              <a:rPr lang="da-DK" sz="1000" dirty="0"/>
              <a:t>Partnerskab skal producere 3 generelle typer af leverancer: 1) Anbefalinger til regeringen, 2) Frivillige tiltag og 3) Pilot og testprojekter. Typerne dækker over følgende konkrete leverancetyper (bemærk, at der kan tilføjes flere typer, i løbet af programmet): </a:t>
            </a:r>
          </a:p>
          <a:p>
            <a:pPr marL="228600" indent="-228600">
              <a:buAutoNum type="arabicParenR"/>
            </a:pPr>
            <a:r>
              <a:rPr lang="da-DK" sz="900" b="1" i="1" dirty="0"/>
              <a:t>Anbefaling (til regeringen),</a:t>
            </a:r>
            <a:r>
              <a:rPr lang="da-DK" sz="900" i="1" dirty="0"/>
              <a:t> der forudsætter politisk stillingtagen, fx til regulering om frisættelse af øvrig relevant </a:t>
            </a:r>
            <a:r>
              <a:rPr lang="da-DK" sz="900" i="1" dirty="0" err="1"/>
              <a:t>eldata</a:t>
            </a:r>
            <a:r>
              <a:rPr lang="da-DK" sz="900" i="1" dirty="0"/>
              <a:t> (udover forbrugs- og produktionsdata) i regi af elforsyningsloven. Anbefalingerne bør have karakter af beslutningsoplæg og indeholde de konkrete tiltag, der skal til for at opnå det ønskede resultat inkl. opstilling af forskellige scenarier, detaljerede forslag til evt. ændring af reguleringen, økonomiske konsekvensberegninger, beskrivelse af konsekvenserne for dataøkosystemet osv. </a:t>
            </a:r>
          </a:p>
          <a:p>
            <a:pPr marL="228600" indent="-228600">
              <a:buAutoNum type="arabicParenR"/>
            </a:pPr>
            <a:r>
              <a:rPr lang="da-DK" sz="900" b="1" i="1" dirty="0"/>
              <a:t>(Branche-)standard</a:t>
            </a:r>
            <a:r>
              <a:rPr lang="da-DK" sz="900" i="1" dirty="0"/>
              <a:t>, fx for </a:t>
            </a:r>
            <a:r>
              <a:rPr lang="da-DK" sz="900" i="1" dirty="0" err="1"/>
              <a:t>fsva</a:t>
            </a:r>
            <a:r>
              <a:rPr lang="da-DK" sz="900" i="1" dirty="0"/>
              <a:t>. dataformat- og kvalitet, tidsopløsning og opdateringsfrekvens, adgangsmetode vedr. fjernvarmeforbrugsdata</a:t>
            </a:r>
          </a:p>
          <a:p>
            <a:pPr marL="228600" indent="-228600">
              <a:buAutoNum type="arabicParenR"/>
            </a:pPr>
            <a:r>
              <a:rPr lang="da-DK" sz="900" b="1" i="1" dirty="0"/>
              <a:t>God praksis</a:t>
            </a:r>
            <a:r>
              <a:rPr lang="da-DK" sz="900" i="1" dirty="0"/>
              <a:t> (</a:t>
            </a:r>
            <a:r>
              <a:rPr lang="da-DK" sz="900" i="1" dirty="0" err="1"/>
              <a:t>best</a:t>
            </a:r>
            <a:r>
              <a:rPr lang="da-DK" sz="900" i="1" dirty="0"/>
              <a:t> </a:t>
            </a:r>
            <a:r>
              <a:rPr lang="da-DK" sz="900" i="1" dirty="0" err="1"/>
              <a:t>practice</a:t>
            </a:r>
            <a:r>
              <a:rPr lang="da-DK" sz="900" i="1" dirty="0"/>
              <a:t>), fx eksempler på hvordan digitaliseringstiltag kan bidrage til en mere effektiv drift i elsektoren </a:t>
            </a:r>
          </a:p>
          <a:p>
            <a:pPr marL="228600" indent="-228600">
              <a:buAutoNum type="arabicParenR"/>
            </a:pPr>
            <a:r>
              <a:rPr lang="da-DK" sz="900" b="1" i="1" dirty="0"/>
              <a:t>Retningslinjer</a:t>
            </a:r>
            <a:r>
              <a:rPr lang="da-DK" sz="900" i="1" dirty="0"/>
              <a:t>, fx fælles retningslinjer for dataformater inkl. metadata i partnerskabet eller for </a:t>
            </a:r>
            <a:r>
              <a:rPr lang="da-DK" sz="900" i="1" dirty="0" err="1"/>
              <a:t>API’er</a:t>
            </a:r>
            <a:r>
              <a:rPr lang="da-DK" sz="900" i="1" dirty="0"/>
              <a:t> til udveksling af forbrugsdata (protokol for udveksling af data med samme sprog)</a:t>
            </a:r>
          </a:p>
          <a:p>
            <a:pPr marL="228600" indent="-228600">
              <a:buAutoNum type="arabicParenR"/>
            </a:pPr>
            <a:r>
              <a:rPr lang="da-DK" sz="900" b="1" i="1"/>
              <a:t> Vejledning</a:t>
            </a:r>
            <a:r>
              <a:rPr lang="da-DK" sz="900" b="1" i="1" dirty="0"/>
              <a:t>, </a:t>
            </a:r>
            <a:r>
              <a:rPr lang="da-DK" sz="900" i="1" dirty="0"/>
              <a:t>fra myndighedsside, fx ift. gældende regler i relevant sektorlovgivning</a:t>
            </a:r>
          </a:p>
          <a:p>
            <a:pPr marL="228600" indent="-228600">
              <a:buAutoNum type="arabicParenR"/>
            </a:pPr>
            <a:r>
              <a:rPr lang="da-DK" sz="900" b="1" i="1" dirty="0"/>
              <a:t>Rådgivning, </a:t>
            </a:r>
            <a:r>
              <a:rPr lang="da-DK" sz="900" i="1" dirty="0" err="1"/>
              <a:t>mhp</a:t>
            </a:r>
            <a:r>
              <a:rPr lang="da-DK" sz="900" i="1" dirty="0"/>
              <a:t>. at skabe sammenhæng og ensartethed i programmet, specifikt vedrørende fællesoffentlige arkitekturprincipper, og mere generelt eksempelvis ift. GDPR</a:t>
            </a:r>
            <a:r>
              <a:rPr lang="da-DK" sz="900" b="1" i="1" dirty="0"/>
              <a:t>.</a:t>
            </a:r>
          </a:p>
          <a:p>
            <a:pPr marL="228600" indent="-228600">
              <a:buAutoNum type="arabicParenR"/>
            </a:pPr>
            <a:r>
              <a:rPr lang="da-DK" sz="900" b="1" i="1" dirty="0"/>
              <a:t>Understøttelse</a:t>
            </a:r>
            <a:r>
              <a:rPr lang="da-DK" sz="900" i="1" dirty="0"/>
              <a:t>, af processer og fora, fx i et europæisk arbejde vedr. kommunikationsprotokoller og standarder for tovejsladning</a:t>
            </a:r>
          </a:p>
          <a:p>
            <a:pPr marL="228600" indent="-228600">
              <a:buAutoNum type="arabicParenR"/>
            </a:pPr>
            <a:r>
              <a:rPr lang="da-DK" sz="900" b="1" i="1" dirty="0"/>
              <a:t>Analyse//redegørelse</a:t>
            </a:r>
            <a:r>
              <a:rPr lang="da-DK" sz="900" i="1" dirty="0"/>
              <a:t>, for at styrke </a:t>
            </a:r>
            <a:r>
              <a:rPr lang="da-DK" sz="900" i="1" dirty="0" err="1"/>
              <a:t>vidensgrundlaget</a:t>
            </a:r>
            <a:r>
              <a:rPr lang="da-DK" sz="900" i="1" dirty="0"/>
              <a:t> for senere (potentielle) FDP-leverancer, fx analyse af hvordan digitaliseringstiltag kan bidrage til en mere effektiv drift i fjernvarmesektoren, udarbejdelse af business cases, mm. Analyserne//redegørelser</a:t>
            </a:r>
            <a:r>
              <a:rPr lang="da-DK" sz="900" b="1" i="1" dirty="0"/>
              <a:t> </a:t>
            </a:r>
            <a:r>
              <a:rPr lang="da-DK" sz="900" i="1" dirty="0"/>
              <a:t>kan fx pege på, at der er grundlag for at udarbejde en eller flere konkrete anbefalings-leverancer. </a:t>
            </a:r>
          </a:p>
          <a:p>
            <a:pPr marL="228600" indent="-228600">
              <a:buAutoNum type="arabicParenR"/>
            </a:pPr>
            <a:r>
              <a:rPr lang="da-DK" sz="900" b="1" i="1" dirty="0"/>
              <a:t>Pilot- eller testprojekt</a:t>
            </a:r>
            <a:r>
              <a:rPr lang="da-DK" sz="900" i="1" dirty="0"/>
              <a:t>, som kan understøtte opfyldelsen af konkrete målsætninger og/eller andre leverancer. Resultaterne af disse kan fx føre til, at der udarbejdes anbefalings-leverancer.</a:t>
            </a:r>
          </a:p>
          <a:p>
            <a:endParaRPr lang="da-DK" dirty="0">
              <a:solidFill>
                <a:schemeClr val="accent3"/>
              </a:solidFill>
            </a:endParaRPr>
          </a:p>
          <a:p>
            <a:endParaRPr lang="da-DK" dirty="0">
              <a:solidFill>
                <a:schemeClr val="accent3"/>
              </a:solidFill>
            </a:endParaRPr>
          </a:p>
          <a:p>
            <a:r>
              <a:rPr lang="da-DK" dirty="0"/>
              <a:t> </a:t>
            </a:r>
          </a:p>
          <a:p>
            <a:endParaRPr lang="da-DK" dirty="0"/>
          </a:p>
        </p:txBody>
      </p:sp>
    </p:spTree>
    <p:extLst>
      <p:ext uri="{BB962C8B-B14F-4D97-AF65-F5344CB8AC3E}">
        <p14:creationId xmlns:p14="http://schemas.microsoft.com/office/powerpoint/2010/main" val="3574230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THINKCELLPRESENTATIONDONOTDELETE" val="&lt;?xml version=&quot;1.0&quot; encoding=&quot;UTF-16&quot; standalone=&quot;yes&quot;?&gt;&lt;root reqver=&quot;28224&quot;&gt;&lt;version val=&quot;35612&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quot;&gt;&lt;elem m_fUsage=&quot;1.00000000000000000000E+00&quot;&gt;&lt;m_msothmcolidx val=&quot;0&quot;/&gt;&lt;m_rgb r=&quot;AE&quot; g=&quot;D9&quot; b=&quot;DE&quot;/&gt;&lt;/elem&gt;&lt;/m_vecMRU&gt;&lt;/m_mruColor&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QQ76n7CurPjDAFkjkFg20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r.ube.ENUOQu8h5hTC35j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jvn3QJbLBkKrCa4wQ75_N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E7IECT4Wyfo3JO91w15h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4I7cZZsJOpMjYBjXgh5p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njOavftt3lv2GeUuXkeLg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pmHKDZ3p_V3DJEb.gCTRB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ynCiBnL719ScB69lYzID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KnkDtMN6h.Ox1VWTztKVS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0pwmTiXDMApr.ItGD6Mnw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vtaAeBzQ.G.BXpNw_UIkW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QKMlskgRQD9JPH93C.FZc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Lxa9CwY1N3sZmYDCCQGTU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J5Ip5sPLRZuXx123OUnhG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_dzvY.6e_7oPWWzOT5w_W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IE0gpTfLTqcXLDndPQQAB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aTYlJE0512D0H6lEcqeHr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_TL6nTLdboAdnae7xUiad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gv_nLro72NIh8CJuliHKC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EphoNaW0UCwIbRd9BPELG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DQ8YiZ8GHeZoFrJGE6XDr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iNmWHZUacmg2isKgNW_PY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zNnp2YmXcoH2yHcwwhYqA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2x8z5Ru76tsYc2zfAKFz0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FmKcTe9yh5d9ftmvhxLJ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C9ubR1yzVkzgukWeyLDY.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fR3aWqL13QOiD7lcPJGQe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cVLNVa919ZPA9gljOz0_s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Ky.6bbAf.HW1GKNlg.q4P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eyfgIJQYtOF0EFEgKmPo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wFpMnYuizo7AQnIynn01N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tHY9rozQqNNvW5sHSs2IM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k98v1JSfRwC56hosIFxkC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kT4ZVg8rdzxsVKhYkhw2V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eHGRrDiTbM_vDK_NdVcUz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KASbxAVxJlRMhVAArie53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J6DeI4C_fT8ZLYMgQqOaP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WKX9mvK1D1S.xMyXLFjQJ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siOPl.PwLhqeXzNftKPCG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6opwj5c9_jnofG.QvYmDo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ig3Uz_9MMiB4klCmygodC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rcV63w9DQ5vwnOJHCaFC8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CvFGXAaNHhAwM2EQjEugg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NThoKWYkrrCyqKxScmEb4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OHmjC7xRtwPn2RNdkMqcR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ZW47RbU_oebQ3HaWSrV0s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PBQ_YKma3g8Y.PHxj_zQX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BmDldvAxTeKvw5fvBYSAQ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vNfoWbW3vIPgeD9VE2eYt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OGQdd61zwSbcJJfFtaGrQ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5tNN6XEk8bp9nSkblmCv3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gJRYfNaTX5S0cJhj1p0FF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C4o7pnFPe7cYbIBfkYc0r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W2njEp4cbIjDsNfpAJenR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y5xJ4C0YB2MPNnryHUk6W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Ix1F98jhr9cm1nTGlNbVy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PJgtieID72nbR.PIiauHi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YLzmC4GwZr_FsTRUKTEq8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y42dgr9h_aLmFPUkN6l3p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Q.KX3Tu7c5DD49e5l3nm2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JzMEWKn7xsItA85j.x1u1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G4NDEe4ue8nwm3_ClrV7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ZulmrRoM2q5zhYVhNdlES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1kqGJQPHmyAvTL.NguKdEw"/>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59oI5cvak.lBIzCHIrztW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ANju.JOsTPwfFS2WWjD.t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zHxQWXoLQnywCAGMNkgxN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mgGFcduTJ9taC3zag1QdV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0R8iG1Ajfl.Jefzsv5no2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CjYZxgoTF2jMyvjTVT71i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VARS98rG3IzI4BISj9e9h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ocTUXyck1S5LbbKUREjlR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9lLVN15ML3RQoZHoiTQ_k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GCh859ekBWNKoq3E9lXJa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wShB7VU8JHz.pqGmSOSN0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8gVWXGPoqopz8lYKMgHWp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7rpEY9w368uz5lyw3hD9s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W3hBMTNUBWM4YcY75r25I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2cnKE7V977xPnavzzNwQm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KoD3xJc.w43imuvGjryxL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EXBUzIDcbdtJ97nYYzVjT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UI8RFniosVt7TuThQkZ5L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BAm4by1ybOXgXhlrkAPVt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ITlRqWW5mV0D.ovYgUFOj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8wEROzE1RYM_1zDgtlcm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jkePRhSn_hEZvLJBrMHyZ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0WtG2EcM5cfhY6ZTYsqfS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7NDnUsRvtRBJHlXtSZXl5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5D2zlu5FlbbtqsuF157D4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OkAbqN28pbtsZF10CKJ58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W32hDEVFWsOFfVMgqEdPG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5yBHcilcBg7k.NXcIJeGC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RCdgF8p.mKKXMknY6rxOr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Zc4KlIdcMkPdn_RQu_Jm6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xQKAe.8.3WQSJa8rl.y3K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8bQ4HUHJ9e1Vre3tMrIc9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W_CCkJmA7Dc2Lfm4clX7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Q4mt5lJaqpl21G9J1n3XK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5eBTvHjZBO3uoDZyj0Xg_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dsEyG.NpibXnp5EMx7CRs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QBHULpQ5uO_C.mOTyf5xq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xsZsEaEGLM_kuWe0cF3Ss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4tLajk11OJeNmvptBdOBK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Z4izQlD.iDO245vLXH1v0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skh92M5Bp6Tfq.owLiwWd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xCXdJIceRspIwx0bHypa.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qg77z2L1EqtEBA2juyECy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qBa5unfmwQpjo7pQKm7rY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gCeQOrqwVnn0MtVjT.6u9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5bkRQvQSnSmt9aSQlkFws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MgokqIIczDbZA.dpGvIo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Jm9gM0k6z7lwreGjDPKGv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OJlfqNtWEZ7_TUQ.mIkGy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vU6ZQuo_XVe7Hez4AKhU4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6tRu7mZzcjpAQOW.h81wU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p5r85WBqhiMv1A295C_ob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M2yh38zLARfPDkLlzBuUf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LJM010AIlNERpKRXdb0l8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LgybR0.iJvH8oTAdUiK3S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XNksrFtluerpDRlSm_Lom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y7tl5EmytyE9CA_fgDyNo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1_Inf4OyDjQWRf8l0xBKz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1BHQD22lgR1yKeDmUOr95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vLYLvNzE6_hWilk7nE8h1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NmFPlwwpMi64T6sEZ9hBH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iKehprX9v6nZyqripkH3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aZmnrFUEzCA0UIfuTm3MK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GeplmvIZ756rldm2T8WUk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60Px246KKdX4qzpDPUoOS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eqMDvlcj1g1ic71DbQSmr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BhSJ0urQ9NceOQ1We_zVH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SQFOlhwl0O0LlsXhBy3pV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dBOCOmPt_E_4i66y2m5hu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t1IJyGQUuBxI8CRVp5ICu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fAo5b_FH9faLF.LP71gl1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ExPrA7MiEd2XTg.thESLp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cPLdFqIOaYvCGCNFf61bd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tNKTcuFzdFzZw03Q1lL13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34nUYiHOpFCkx7V54tIpA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6QeiMgrOJzKKMyP4eZhm8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jdo9ODYS5PUEaP0cLdeZm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18V.5XyNGm5LXEQcawono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XkHPQ6Ccg6X9U72mV7kQq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f8C6CeTmYH.5j_WPd.k6c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Q2bFKhHG959z1wSxD64qk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i6f6r4bEo2wHf19lF4jef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So5qE3JkOu.FvYn65bm_e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36FNRWFbyUNv4jUsXMyIv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FWTfI_hiHu0YNPLHpECTv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xVbk27Pbh4w_mr0EVbGts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v3zZn18ZmCThLqLFjGTEd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7LPWlpGUrqSCTGCz7ZbBLA"/>
</p:tagLst>
</file>

<file path=ppt/theme/theme1.xml><?xml version="1.0" encoding="utf-8"?>
<a:theme xmlns:a="http://schemas.openxmlformats.org/drawingml/2006/main" name="Forsider">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EA205E57-627D-4AF0-B0F0-672DA86C22F0}"/>
    </a:ext>
  </a:extLst>
</a:theme>
</file>

<file path=ppt/theme/theme10.xml><?xml version="1.0" encoding="utf-8"?>
<a:theme xmlns:a="http://schemas.openxmlformats.org/drawingml/2006/main" name="1_Tekst">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03CCBBF3-D940-4F9A-B09D-D084B17351AD}"/>
    </a:ext>
  </a:extLst>
</a:theme>
</file>

<file path=ppt/theme/theme1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kst">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03CCBBF3-D940-4F9A-B09D-D084B17351AD}"/>
    </a:ext>
  </a:extLst>
</a:theme>
</file>

<file path=ppt/theme/theme3.xml><?xml version="1.0" encoding="utf-8"?>
<a:theme xmlns:a="http://schemas.openxmlformats.org/drawingml/2006/main" name="Billeder og tabeller">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BAA65660-E6BB-465B-A152-9F2F1EEA32E3}"/>
    </a:ext>
  </a:extLst>
</a:theme>
</file>

<file path=ppt/theme/theme4.xml><?xml version="1.0" encoding="utf-8"?>
<a:theme xmlns:a="http://schemas.openxmlformats.org/drawingml/2006/main" name="Faktabokse">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66ACEB40-88D1-4F35-9F05-DBF6CD8F2850}"/>
    </a:ext>
  </a:extLst>
</a:theme>
</file>

<file path=ppt/theme/theme5.xml><?xml version="1.0" encoding="utf-8"?>
<a:theme xmlns:a="http://schemas.openxmlformats.org/drawingml/2006/main" name="Faktacirkler">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77385111-FDB4-4AEB-BFEF-2257CA0DF633}"/>
    </a:ext>
  </a:extLst>
</a:theme>
</file>

<file path=ppt/theme/theme6.xml><?xml version="1.0" encoding="utf-8"?>
<a:theme xmlns:a="http://schemas.openxmlformats.org/drawingml/2006/main" name="Breaker, citat, pause og spørgsmål">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2B77B0AA-BA69-4589-ADAB-FEA21B730D69}"/>
    </a:ext>
  </a:extLst>
</a:theme>
</file>

<file path=ppt/theme/theme7.xml><?xml version="1.0" encoding="utf-8"?>
<a:theme xmlns:a="http://schemas.openxmlformats.org/drawingml/2006/main" name="Tak for i dag">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74ECC4EB-AF54-4665-B629-14667A9855AD}"/>
    </a:ext>
  </a:extLst>
</a:theme>
</file>

<file path=ppt/theme/theme8.xml><?xml version="1.0" encoding="utf-8"?>
<a:theme xmlns:a="http://schemas.openxmlformats.org/drawingml/2006/main" name="2_Tekst">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03CCBBF3-D940-4F9A-B09D-D084B17351AD}"/>
    </a:ext>
  </a:extLst>
</a:theme>
</file>

<file path=ppt/theme/theme9.xml><?xml version="1.0" encoding="utf-8"?>
<a:theme xmlns:a="http://schemas.openxmlformats.org/drawingml/2006/main" name="3_Tekst">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03CCBBF3-D940-4F9A-B09D-D084B17351AD}"/>
    </a:ext>
  </a:extLst>
</a:theme>
</file>

<file path=docProps/app.xml><?xml version="1.0" encoding="utf-8"?>
<Properties xmlns="http://schemas.openxmlformats.org/officeDocument/2006/extended-properties" xmlns:vt="http://schemas.openxmlformats.org/officeDocument/2006/docPropsVTypes">
  <Template>cb853a8feec046cfa687c80a3dd6f03d</Template>
  <TotalTime>4687</TotalTime>
  <Words>1244</Words>
  <Application>Microsoft Office PowerPoint</Application>
  <PresentationFormat>Skærmshow (16:9)</PresentationFormat>
  <Paragraphs>160</Paragraphs>
  <Slides>7</Slides>
  <Notes>0</Notes>
  <HiddenSlides>0</HiddenSlides>
  <MMClips>0</MMClips>
  <ScaleCrop>false</ScaleCrop>
  <HeadingPairs>
    <vt:vector size="8" baseType="variant">
      <vt:variant>
        <vt:lpstr>Benyttede skrifttyper</vt:lpstr>
      </vt:variant>
      <vt:variant>
        <vt:i4>9</vt:i4>
      </vt:variant>
      <vt:variant>
        <vt:lpstr>Tema</vt:lpstr>
      </vt:variant>
      <vt:variant>
        <vt:i4>10</vt:i4>
      </vt:variant>
      <vt:variant>
        <vt:lpstr>Integrerede OLE-servere</vt:lpstr>
      </vt:variant>
      <vt:variant>
        <vt:i4>1</vt:i4>
      </vt:variant>
      <vt:variant>
        <vt:lpstr>Slidetitler</vt:lpstr>
      </vt:variant>
      <vt:variant>
        <vt:i4>7</vt:i4>
      </vt:variant>
    </vt:vector>
  </HeadingPairs>
  <TitlesOfParts>
    <vt:vector size="27" baseType="lpstr">
      <vt:lpstr>Arial</vt:lpstr>
      <vt:lpstr>Barlow Light</vt:lpstr>
      <vt:lpstr>Calibri</vt:lpstr>
      <vt:lpstr>Courier New</vt:lpstr>
      <vt:lpstr>Roboto</vt:lpstr>
      <vt:lpstr>Segoe UI Semilight</vt:lpstr>
      <vt:lpstr>Segoe UI Symbol</vt:lpstr>
      <vt:lpstr>Times New Roman</vt:lpstr>
      <vt:lpstr>Wingdings</vt:lpstr>
      <vt:lpstr>Forsider</vt:lpstr>
      <vt:lpstr>Tekst</vt:lpstr>
      <vt:lpstr>Billeder og tabeller</vt:lpstr>
      <vt:lpstr>Faktabokse</vt:lpstr>
      <vt:lpstr>Faktacirkler</vt:lpstr>
      <vt:lpstr>Breaker, citat, pause og spørgsmål</vt:lpstr>
      <vt:lpstr>Tak for i dag</vt:lpstr>
      <vt:lpstr>2_Tekst</vt:lpstr>
      <vt:lpstr>3_Tekst</vt:lpstr>
      <vt:lpstr>1_Tekst</vt:lpstr>
      <vt:lpstr>think-cell Slide</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Statens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Maiken Gro Duelund Gravgaard</dc:creator>
  <cp:lastModifiedBy>Stig Kjeldsen</cp:lastModifiedBy>
  <cp:revision>495</cp:revision>
  <dcterms:created xsi:type="dcterms:W3CDTF">2022-11-30T09:35:01Z</dcterms:created>
  <dcterms:modified xsi:type="dcterms:W3CDTF">2025-02-26T16:18:30Z</dcterms:modified>
</cp:coreProperties>
</file>